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</p:sldIdLst>
  <p:sldSz cy="13716000" cx="24384000"/>
  <p:notesSz cx="6858000" cy="9144000"/>
  <p:embeddedFontLst>
    <p:embeddedFont>
      <p:font typeface="Noto Sans"/>
      <p:regular r:id="rId177"/>
      <p:bold r:id="rId178"/>
      <p:italic r:id="rId179"/>
      <p:boldItalic r:id="rId1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81" roundtripDataSignature="AMtx7mjEXQT95j5yElCpUk8IN/PhQzpn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EE3509-2F99-48B0-B63D-E3DD70C57F18}">
  <a:tblStyle styleId="{16EE3509-2F99-48B0-B63D-E3DD70C57F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181" Type="http://customschemas.google.com/relationships/presentationmetadata" Target="metadata"/><Relationship Id="rId34" Type="http://schemas.openxmlformats.org/officeDocument/2006/relationships/slide" Target="slides/slide27.xml"/><Relationship Id="rId180" Type="http://schemas.openxmlformats.org/officeDocument/2006/relationships/font" Target="fonts/NotoSans-boldItalic.fntdata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font" Target="fonts/NotoSans-italic.fntdata"/><Relationship Id="rId178" Type="http://schemas.openxmlformats.org/officeDocument/2006/relationships/font" Target="fonts/NotoSans-bold.fntdata"/><Relationship Id="rId177" Type="http://schemas.openxmlformats.org/officeDocument/2006/relationships/font" Target="fonts/NotoSans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3887eb0210e_0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1" name="Google Shape;1701;g3887eb0210e_0_2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3887eb0210e_0_2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5" name="Google Shape;1715;g3887eb0210e_0_2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887eb0210e_0_2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8" name="Google Shape;1728;g3887eb0210e_0_2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3887eb0210e_0_2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1" name="Google Shape;1741;g3887eb0210e_0_2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3887eb0210e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4" name="Google Shape;1754;g3887eb0210e_0_25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3887eb0210e_0_2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6" name="Google Shape;1766;g3887eb0210e_0_2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3887eb0210e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4" name="Google Shape;1784;g3887eb0210e_0_26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3887eb0210e_0_2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2" name="Google Shape;1802;g3887eb0210e_0_26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887eb0210e_0_2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0" name="Google Shape;1820;g3887eb0210e_0_26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3887eb0210e_0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8" name="Google Shape;1838;g3887eb0210e_0_26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3887eb0210e_0_2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6" name="Google Shape;1856;g3887eb0210e_0_27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887eb0210e_0_2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4" name="Google Shape;1874;g3887eb0210e_0_27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887eb0210e_0_2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3" name="Google Shape;1893;g3887eb0210e_0_27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3887eb0210e_0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1" name="Google Shape;1911;g3887eb0210e_0_27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887eb0210e_0_2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0" name="Google Shape;1930;g3887eb0210e_0_27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887eb0210e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8" name="Google Shape;1948;g3887eb0210e_0_2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3887eb0210e_0_2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7" name="Google Shape;1967;g3887eb0210e_0_28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3887eb0210e_0_2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3" name="Google Shape;1983;g3887eb0210e_0_28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887eb0210e_0_2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5" name="Google Shape;2005;g3887eb0210e_0_28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3887eb0210e_0_2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8" name="Google Shape;2018;g3887eb0210e_0_28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3887eb0210e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1" name="Google Shape;2031;g3887eb0210e_0_28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3887eb0210e_0_2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4" name="Google Shape;2044;g3887eb0210e_0_29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887eb0210e_0_2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7" name="Google Shape;2057;g3887eb0210e_0_29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3887eb0210e_0_2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0" name="Google Shape;2070;g3887eb0210e_0_29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3887eb0210e_0_2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0" name="Google Shape;2090;g3887eb0210e_0_29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887eb0210e_0_2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4" name="Google Shape;2104;g3887eb0210e_0_29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3887eb0210e_0_3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8" name="Google Shape;2138;g3887eb0210e_0_30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3887eb0210e_0_3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2" name="Google Shape;2172;g3887eb0210e_0_30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887eb0210e_0_3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4" name="Google Shape;2184;g3887eb0210e_0_30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3887eb0210e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7" name="Google Shape;2197;g3887eb0210e_0_30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3887eb0210e_0_3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0" name="Google Shape;2210;g3887eb0210e_0_30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3887eb0210e_0_3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3" name="Google Shape;2223;g3887eb0210e_0_3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3887eb0210e_0_3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5" name="Google Shape;2235;g3887eb0210e_0_3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3887eb0210e_0_3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8" name="Google Shape;2248;g3887eb0210e_0_3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3887eb0210e_0_3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1" name="Google Shape;2261;g3887eb0210e_0_3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887eb0210e_0_3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4" name="Google Shape;2274;g3887eb0210e_0_33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3887eb0210e_0_3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7" name="Google Shape;2287;g3887eb0210e_0_3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3887eb0210e_0_3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9" name="Google Shape;2299;g3887eb0210e_0_3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3887eb0210e_0_3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2" name="Google Shape;2312;g3887eb0210e_0_35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3887eb0210e_0_3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6" name="Google Shape;2326;g3887eb0210e_0_3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3887eb0210e_0_3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8" name="Google Shape;2338;g3887eb0210e_0_3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3887eb0210e_0_3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1" name="Google Shape;2351;g3887eb0210e_0_36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3887eb0210e_0_3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5" name="Google Shape;2385;g3887eb0210e_0_36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3887eb0210e_0_3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8" name="Google Shape;2398;g3887eb0210e_0_3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887eb0210e_0_3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1" name="Google Shape;2411;g3887eb0210e_0_36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3887eb0210e_0_3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4" name="Google Shape;2424;g3887eb0210e_0_36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3887eb0210e_0_3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7" name="Google Shape;2437;g3887eb0210e_0_36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3887eb0210e_0_3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0" name="Google Shape;2450;g3887eb0210e_0_37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3887eb0210e_0_3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2" name="Google Shape;2462;g3887eb0210e_0_38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3887eb0210e_0_3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6" name="Google Shape;2476;g3887eb0210e_0_38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3887eb0210e_0_3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1" name="Google Shape;2491;g3887eb0210e_0_38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3887eb0210e_0_3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5" name="Google Shape;2505;g3887eb0210e_0_38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3887eb0210e_0_3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0" name="Google Shape;2520;g3887eb0210e_0_38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3887eb0210e_0_3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4" name="Google Shape;2534;g3887eb0210e_0_38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3887eb0210e_0_3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9" name="Google Shape;2549;g3887eb0210e_0_38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3887eb0210e_0_3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3" name="Google Shape;2563;g3887eb0210e_0_3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3887eb0210e_0_3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8" name="Google Shape;2578;g3887eb0210e_0_39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g3887eb0210e_0_3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2" name="Google Shape;2602;g3887eb0210e_0_39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3887eb0210e_0_3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4" name="Google Shape;2614;g3887eb0210e_0_39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3887eb0210e_0_4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7" name="Google Shape;2627;g3887eb0210e_0_40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g3887eb0210e_0_4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0" name="Google Shape;2640;g3887eb0210e_0_40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38886bb6b8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4" name="Google Shape;2654;g38886bb6b8d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38886bb6b8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새벽 5시부터 유출량과 대여량이 급증 -&gt; 출근 시간대로 추정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이후 다소 감소하신 하나, 오후 시간대에도 일정 수준의 대여량이 유지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오후 16시부터 반납량이 급증 -&gt; 퇴근 시간대 자전거 귀환으로 해석 가능</a:t>
            </a:r>
            <a:endParaRPr/>
          </a:p>
        </p:txBody>
      </p:sp>
      <p:sp>
        <p:nvSpPr>
          <p:cNvPr id="2668" name="Google Shape;2668;g38886bb6b8d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38886bb6b8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오전 6시부터 대여건수 및 반납건수가 모두 급증 -&gt; 역세권 통근 수요 반영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반납건수가 다소 우세하며, 9시부터 잔여 자전거 수가 증가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점심시간에는 대여량 감소, 이후 오후 16시부터 대여량 급증, 잔여 자전거 수 급감 -&gt; 퇴근 수요 반영</a:t>
            </a:r>
            <a:endParaRPr/>
          </a:p>
        </p:txBody>
      </p:sp>
      <p:sp>
        <p:nvSpPr>
          <p:cNvPr id="2682" name="Google Shape;2682;g38886bb6b8d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38886bb6b8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오전 7시부터 반납건수만 급증 -&gt; 회사 출근 시 반납 수요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오전 8시부터 잔여 자전거 수 증가 -&gt; 자전거 공급 포화 상태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점심시간에는 대여건수와 반납건수가 유사하게 발생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오후 17시부터 대여량만 급등, 반면 잔여 자전거 수는 급격히 감소 -&gt; 퇴근과 외부 이동 수요 집중</a:t>
            </a:r>
            <a:endParaRPr/>
          </a:p>
        </p:txBody>
      </p:sp>
      <p:sp>
        <p:nvSpPr>
          <p:cNvPr id="2696" name="Google Shape;2696;g38886bb6b8d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38886bb6b8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모든 지역에서 오후 퇴근 시간에 총 이용량이 가장 많이 나타남</a:t>
            </a:r>
            <a:endParaRPr/>
          </a:p>
        </p:txBody>
      </p:sp>
      <p:sp>
        <p:nvSpPr>
          <p:cNvPr id="2710" name="Google Shape;2710;g38886bb6b8d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38886bb6b8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중구 전반에 걸쳐 출퇴근 시간대의 따릉이 수요 불균형이 구조적으로 반복되고 있는 것으로 분석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>
                <a:solidFill>
                  <a:schemeClr val="dk1"/>
                </a:solidFill>
              </a:rPr>
              <a:t>이는 따릉이 재배치 및 운영 전략 수립 시 최우선적으로 고려해야 할 핵심 문제</a:t>
            </a:r>
            <a:endParaRPr/>
          </a:p>
        </p:txBody>
      </p:sp>
      <p:sp>
        <p:nvSpPr>
          <p:cNvPr id="2733" name="Google Shape;2733;g38886bb6b8d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38886bb6b8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5" name="Google Shape;2745;g38886bb6b8d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g3887eb0210e_0_4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8" name="Google Shape;2758;g3887eb0210e_0_4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3887eb0210e_0_4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1" name="Google Shape;2771;g3887eb0210e_0_4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3" name="Google Shape;46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6" name="Google Shape;47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9" name="Google Shape;48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5" name="Google Shape;60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3" name="Google Shape;63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7" name="Google Shape;647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1" name="Google Shape;661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4" name="Google Shape;674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0" name="Google Shape;690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3" name="Google Shape;703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9" name="Google Shape;719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2" name="Google Shape;73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6" name="Google Shape;74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1" name="Google Shape;761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4" name="Google Shape;774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8" name="Google Shape;788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1" name="Google Shape;801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4" name="Google Shape;814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7" name="Google Shape;827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1" name="Google Shape;841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887eb0210e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4" name="Google Shape;854;g3887eb0210e_0_1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887eb0210e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6" name="Google Shape;866;g3887eb0210e_0_1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887eb0210e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9" name="Google Shape;879;g3887eb0210e_0_1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887eb0210e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2" name="Google Shape;892;g3887eb0210e_0_1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887eb0210e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5" name="Google Shape;905;g3887eb0210e_0_1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887eb0210e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8" name="Google Shape;918;g3887eb0210e_0_1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887eb0210e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0" name="Google Shape;930;g3887eb0210e_0_1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887eb0210e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3" name="Google Shape;943;g3887eb0210e_0_1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887eb0210e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8" name="Google Shape;958;g3887eb0210e_0_1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887eb0210e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6" name="Google Shape;976;g3887eb0210e_0_1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887eb0210e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8" name="Google Shape;988;g3887eb0210e_0_1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887eb0210e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1" name="Google Shape;1001;g3887eb0210e_0_1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887eb0210e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5" name="Google Shape;1015;g3887eb0210e_0_1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887eb0210e_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8" name="Google Shape;1028;g3887eb0210e_0_1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6" name="Google Shape;106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9" name="Google Shape;107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2" name="Google Shape;109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5" name="Google Shape;110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8" name="Google Shape;111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887eb0210e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1" name="Google Shape;1131;g3887eb0210e_0_14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887eb0210e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4" name="Google Shape;1144;g3887eb0210e_0_14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887eb0210e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6" name="Google Shape;1156;g3887eb0210e_0_1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887eb0210e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9" name="Google Shape;1169;g3887eb0210e_0_1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3887eb0210e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2" name="Google Shape;1182;g3887eb0210e_0_15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887eb0210e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5" name="Google Shape;1195;g3887eb0210e_0_1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887eb0210e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8" name="Google Shape;1208;g3887eb0210e_0_1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887eb0210e_0_1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1" name="Google Shape;1221;g3887eb0210e_0_15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887eb0210e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5" name="Google Shape;1235;g3887eb0210e_0_1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887eb0210e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8" name="Google Shape;1248;g3887eb0210e_0_1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887eb0210e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2" name="Google Shape;1262;g3887eb0210e_0_16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887eb0210e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3" name="Google Shape;1283;g3887eb0210e_0_16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887eb0210e_0_1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5" name="Google Shape;1295;g3887eb0210e_0_16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887eb0210e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8" name="Google Shape;1308;g3887eb0210e_0_16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887eb0210e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1" name="Google Shape;1321;g3887eb0210e_0_17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887eb0210e_0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4" name="Google Shape;1334;g3887eb0210e_0_17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887eb0210e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5" name="Google Shape;1355;g3887eb0210e_0_18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3887eb0210e_0_1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3" name="Google Shape;1393;g3887eb0210e_0_18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3887eb0210e_0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5" name="Google Shape;1405;g3887eb0210e_0_18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887eb0210e_0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8" name="Google Shape;1418;g3887eb0210e_0_19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887eb0210e_0_1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1" name="Google Shape;1431;g3887eb0210e_0_19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887eb0210e_0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9" name="Google Shape;1469;g3887eb0210e_0_2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887eb0210e_0_2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2" name="Google Shape;1482;g3887eb0210e_0_2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887eb0210e_0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4" name="Google Shape;1494;g3887eb0210e_0_2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887eb0210e_0_2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7" name="Google Shape;1507;g3887eb0210e_0_2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887eb0210e_0_2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0" name="Google Shape;1520;g3887eb0210e_0_2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3887eb0210e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8" name="Google Shape;1548;g3887eb0210e_0_2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887eb0210e_0_2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8" name="Google Shape;1568;g3887eb0210e_0_2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3887eb0210e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1" name="Google Shape;1581;g3887eb0210e_0_2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887eb0210e_0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8" name="Google Shape;1598;g3887eb0210e_0_2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887eb0210e_0_2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0" name="Google Shape;1610;g3887eb0210e_0_2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887eb0210e_0_2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3" name="Google Shape;1623;g3887eb0210e_0_2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887eb0210e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1" name="Google Shape;1641;g3887eb0210e_0_2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887eb0210e_0_2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0" name="Google Shape;1660;g3887eb0210e_0_2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887eb0210e_0_2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3" name="Google Shape;1673;g3887eb0210e_0_2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887eb0210e_0_2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7" name="Google Shape;1687;g3887eb0210e_0_2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87eb0210e_0_21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887eb0210e_0_21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887eb0210e_0_21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87eb0210e_0_212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887eb0210e_0_21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3887eb0210e_0_21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887eb0210e_0_21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887eb0210e_0_21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87eb0210e_0_21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887eb0210e_0_21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3887eb0210e_0_213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887eb0210e_0_21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887eb0210e_0_21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87eb0210e_0_213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887eb0210e_0_213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3887eb0210e_0_21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887eb0210e_0_213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887eb0210e_0_213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87eb0210e_0_21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887eb0210e_0_2143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3887eb0210e_0_2143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3887eb0210e_0_21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887eb0210e_0_21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887eb0210e_0_21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87eb0210e_0_21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887eb0210e_0_215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3887eb0210e_0_215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3887eb0210e_0_215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3887eb0210e_0_215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3887eb0210e_0_215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887eb0210e_0_215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887eb0210e_0_215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87eb0210e_0_21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3887eb0210e_0_215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887eb0210e_0_215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887eb0210e_0_215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87eb0210e_0_2164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887eb0210e_0_2164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887eb0210e_0_2164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3887eb0210e_0_216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887eb0210e_0_216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887eb0210e_0_216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87eb0210e_0_217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887eb0210e_0_217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887eb0210e_0_217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3887eb0210e_0_217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887eb0210e_0_217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887eb0210e_0_217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87eb0210e_0_21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887eb0210e_0_2178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887eb0210e_0_217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887eb0210e_0_217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887eb0210e_0_217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87eb0210e_0_218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887eb0210e_0_218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887eb0210e_0_218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887eb0210e_0_218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887eb0210e_0_218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7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7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87eb0210e_0_21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3887eb0210e_0_21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887eb0210e_0_21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887eb0210e_0_21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887eb0210e_0_21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0" Type="http://schemas.openxmlformats.org/officeDocument/2006/relationships/image" Target="../media/image11.png"/><Relationship Id="rId9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Relationship Id="rId4" Type="http://schemas.openxmlformats.org/officeDocument/2006/relationships/image" Target="../media/image12.png"/><Relationship Id="rId5" Type="http://schemas.openxmlformats.org/officeDocument/2006/relationships/image" Target="../media/image62.png"/><Relationship Id="rId6" Type="http://schemas.openxmlformats.org/officeDocument/2006/relationships/image" Target="../media/image4.png"/><Relationship Id="rId7" Type="http://schemas.openxmlformats.org/officeDocument/2006/relationships/image" Target="../media/image6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8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9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8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9" Type="http://schemas.openxmlformats.org/officeDocument/2006/relationships/image" Target="../media/image291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83.png"/><Relationship Id="rId8" Type="http://schemas.openxmlformats.org/officeDocument/2006/relationships/image" Target="../media/image28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9" Type="http://schemas.openxmlformats.org/officeDocument/2006/relationships/image" Target="../media/image292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9" Type="http://schemas.openxmlformats.org/officeDocument/2006/relationships/image" Target="../media/image298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96.png"/><Relationship Id="rId8" Type="http://schemas.openxmlformats.org/officeDocument/2006/relationships/image" Target="../media/image29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9" Type="http://schemas.openxmlformats.org/officeDocument/2006/relationships/image" Target="../media/image297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95.png"/><Relationship Id="rId8" Type="http://schemas.openxmlformats.org/officeDocument/2006/relationships/image" Target="../media/image31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9" Type="http://schemas.openxmlformats.org/officeDocument/2006/relationships/image" Target="../media/image306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99.png"/><Relationship Id="rId8" Type="http://schemas.openxmlformats.org/officeDocument/2006/relationships/image" Target="../media/image3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4.png"/><Relationship Id="rId7" Type="http://schemas.openxmlformats.org/officeDocument/2006/relationships/image" Target="../media/image7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0.png"/><Relationship Id="rId10" Type="http://schemas.openxmlformats.org/officeDocument/2006/relationships/image" Target="../media/image30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9" Type="http://schemas.openxmlformats.org/officeDocument/2006/relationships/image" Target="../media/image310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312.png"/><Relationship Id="rId6" Type="http://schemas.openxmlformats.org/officeDocument/2006/relationships/image" Target="../media/image4.png"/><Relationship Id="rId7" Type="http://schemas.openxmlformats.org/officeDocument/2006/relationships/image" Target="../media/image30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3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4.png"/><Relationship Id="rId4" Type="http://schemas.openxmlformats.org/officeDocument/2006/relationships/image" Target="../media/image12.png"/><Relationship Id="rId5" Type="http://schemas.openxmlformats.org/officeDocument/2006/relationships/image" Target="../media/image81.png"/><Relationship Id="rId6" Type="http://schemas.openxmlformats.org/officeDocument/2006/relationships/image" Target="../media/image4.png"/><Relationship Id="rId7" Type="http://schemas.openxmlformats.org/officeDocument/2006/relationships/image" Target="../media/image7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311.png"/><Relationship Id="rId6" Type="http://schemas.openxmlformats.org/officeDocument/2006/relationships/image" Target="../media/image4.png"/><Relationship Id="rId7" Type="http://schemas.openxmlformats.org/officeDocument/2006/relationships/image" Target="../media/image30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31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31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318.png"/><Relationship Id="rId8" Type="http://schemas.openxmlformats.org/officeDocument/2006/relationships/image" Target="../media/image31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21.png"/><Relationship Id="rId4" Type="http://schemas.openxmlformats.org/officeDocument/2006/relationships/image" Target="../media/image19.png"/><Relationship Id="rId9" Type="http://schemas.openxmlformats.org/officeDocument/2006/relationships/image" Target="../media/image323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322.png"/><Relationship Id="rId8" Type="http://schemas.openxmlformats.org/officeDocument/2006/relationships/image" Target="../media/image22.png"/></Relationships>
</file>

<file path=ppt/slides/_rels/slide1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7.png"/><Relationship Id="rId10" Type="http://schemas.openxmlformats.org/officeDocument/2006/relationships/image" Target="../media/image114.png"/><Relationship Id="rId13" Type="http://schemas.openxmlformats.org/officeDocument/2006/relationships/image" Target="../media/image121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02.png"/><Relationship Id="rId15" Type="http://schemas.openxmlformats.org/officeDocument/2006/relationships/image" Target="../media/image324.png"/><Relationship Id="rId14" Type="http://schemas.openxmlformats.org/officeDocument/2006/relationships/image" Target="../media/image342.png"/><Relationship Id="rId5" Type="http://schemas.openxmlformats.org/officeDocument/2006/relationships/image" Target="../media/image326.png"/><Relationship Id="rId6" Type="http://schemas.openxmlformats.org/officeDocument/2006/relationships/image" Target="../media/image4.png"/><Relationship Id="rId7" Type="http://schemas.openxmlformats.org/officeDocument/2006/relationships/image" Target="../media/image118.png"/><Relationship Id="rId8" Type="http://schemas.openxmlformats.org/officeDocument/2006/relationships/image" Target="../media/image329.png"/></Relationships>
</file>

<file path=ppt/slides/_rels/slide1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7.png"/><Relationship Id="rId10" Type="http://schemas.openxmlformats.org/officeDocument/2006/relationships/image" Target="../media/image333.png"/><Relationship Id="rId13" Type="http://schemas.openxmlformats.org/officeDocument/2006/relationships/image" Target="../media/image336.png"/><Relationship Id="rId12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9" Type="http://schemas.openxmlformats.org/officeDocument/2006/relationships/image" Target="../media/image331.png"/><Relationship Id="rId15" Type="http://schemas.openxmlformats.org/officeDocument/2006/relationships/image" Target="../media/image342.png"/><Relationship Id="rId14" Type="http://schemas.openxmlformats.org/officeDocument/2006/relationships/image" Target="../media/image114.png"/><Relationship Id="rId17" Type="http://schemas.openxmlformats.org/officeDocument/2006/relationships/image" Target="../media/image113.png"/><Relationship Id="rId16" Type="http://schemas.openxmlformats.org/officeDocument/2006/relationships/image" Target="../media/image340.png"/><Relationship Id="rId5" Type="http://schemas.openxmlformats.org/officeDocument/2006/relationships/image" Target="../media/image326.png"/><Relationship Id="rId6" Type="http://schemas.openxmlformats.org/officeDocument/2006/relationships/image" Target="../media/image4.png"/><Relationship Id="rId7" Type="http://schemas.openxmlformats.org/officeDocument/2006/relationships/image" Target="../media/image334.png"/><Relationship Id="rId8" Type="http://schemas.openxmlformats.org/officeDocument/2006/relationships/image" Target="../media/image37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33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45.png"/><Relationship Id="rId6" Type="http://schemas.openxmlformats.org/officeDocument/2006/relationships/image" Target="../media/image4.png"/><Relationship Id="rId7" Type="http://schemas.openxmlformats.org/officeDocument/2006/relationships/image" Target="../media/image3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8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35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35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339.png"/><Relationship Id="rId6" Type="http://schemas.openxmlformats.org/officeDocument/2006/relationships/image" Target="../media/image4.png"/><Relationship Id="rId7" Type="http://schemas.openxmlformats.org/officeDocument/2006/relationships/image" Target="../media/image37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34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344.png"/><Relationship Id="rId6" Type="http://schemas.openxmlformats.org/officeDocument/2006/relationships/image" Target="../media/image4.png"/><Relationship Id="rId7" Type="http://schemas.openxmlformats.org/officeDocument/2006/relationships/image" Target="../media/image34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35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346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351.png"/><Relationship Id="rId6" Type="http://schemas.openxmlformats.org/officeDocument/2006/relationships/image" Target="../media/image4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Relationship Id="rId4" Type="http://schemas.openxmlformats.org/officeDocument/2006/relationships/image" Target="../media/image12.png"/><Relationship Id="rId5" Type="http://schemas.openxmlformats.org/officeDocument/2006/relationships/image" Target="../media/image78.png"/><Relationship Id="rId6" Type="http://schemas.openxmlformats.org/officeDocument/2006/relationships/image" Target="../media/image4.png"/><Relationship Id="rId7" Type="http://schemas.openxmlformats.org/officeDocument/2006/relationships/image" Target="../media/image8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345.png"/><Relationship Id="rId6" Type="http://schemas.openxmlformats.org/officeDocument/2006/relationships/image" Target="../media/image4.png"/><Relationship Id="rId7" Type="http://schemas.openxmlformats.org/officeDocument/2006/relationships/image" Target="../media/image347.png"/></Relationships>
</file>

<file path=ppt/slides/_rels/slide1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3.png"/><Relationship Id="rId10" Type="http://schemas.openxmlformats.org/officeDocument/2006/relationships/image" Target="../media/image350.png"/><Relationship Id="rId13" Type="http://schemas.openxmlformats.org/officeDocument/2006/relationships/image" Target="../media/image421.png"/><Relationship Id="rId12" Type="http://schemas.openxmlformats.org/officeDocument/2006/relationships/image" Target="../media/image3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354.png"/><Relationship Id="rId4" Type="http://schemas.openxmlformats.org/officeDocument/2006/relationships/image" Target="../media/image103.png"/><Relationship Id="rId9" Type="http://schemas.openxmlformats.org/officeDocument/2006/relationships/image" Target="../media/image237.png"/><Relationship Id="rId15" Type="http://schemas.openxmlformats.org/officeDocument/2006/relationships/image" Target="../media/image360.png"/><Relationship Id="rId14" Type="http://schemas.openxmlformats.org/officeDocument/2006/relationships/image" Target="../media/image356.png"/><Relationship Id="rId17" Type="http://schemas.openxmlformats.org/officeDocument/2006/relationships/image" Target="../media/image358.png"/><Relationship Id="rId16" Type="http://schemas.openxmlformats.org/officeDocument/2006/relationships/image" Target="../media/image359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102.png"/><Relationship Id="rId8" Type="http://schemas.openxmlformats.org/officeDocument/2006/relationships/image" Target="../media/image11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65.png"/><Relationship Id="rId6" Type="http://schemas.openxmlformats.org/officeDocument/2006/relationships/image" Target="../media/image4.png"/><Relationship Id="rId7" Type="http://schemas.openxmlformats.org/officeDocument/2006/relationships/image" Target="../media/image36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36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369.png"/><Relationship Id="rId6" Type="http://schemas.openxmlformats.org/officeDocument/2006/relationships/image" Target="../media/image4.png"/><Relationship Id="rId7" Type="http://schemas.openxmlformats.org/officeDocument/2006/relationships/image" Target="../media/image362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36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366.png"/><Relationship Id="rId6" Type="http://schemas.openxmlformats.org/officeDocument/2006/relationships/image" Target="../media/image4.png"/><Relationship Id="rId7" Type="http://schemas.openxmlformats.org/officeDocument/2006/relationships/image" Target="../media/image377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67.png"/><Relationship Id="rId6" Type="http://schemas.openxmlformats.org/officeDocument/2006/relationships/image" Target="../media/image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62.png"/><Relationship Id="rId6" Type="http://schemas.openxmlformats.org/officeDocument/2006/relationships/image" Target="../media/image233.png"/><Relationship Id="rId7" Type="http://schemas.openxmlformats.org/officeDocument/2006/relationships/image" Target="../media/image368.png"/><Relationship Id="rId8" Type="http://schemas.openxmlformats.org/officeDocument/2006/relationships/image" Target="../media/image375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72.png"/><Relationship Id="rId6" Type="http://schemas.openxmlformats.org/officeDocument/2006/relationships/image" Target="../media/image4.png"/><Relationship Id="rId7" Type="http://schemas.openxmlformats.org/officeDocument/2006/relationships/image" Target="../media/image368.png"/><Relationship Id="rId8" Type="http://schemas.openxmlformats.org/officeDocument/2006/relationships/image" Target="../media/image3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12.png"/><Relationship Id="rId5" Type="http://schemas.openxmlformats.org/officeDocument/2006/relationships/image" Target="../media/image79.png"/><Relationship Id="rId6" Type="http://schemas.openxmlformats.org/officeDocument/2006/relationships/image" Target="../media/image4.png"/><Relationship Id="rId7" Type="http://schemas.openxmlformats.org/officeDocument/2006/relationships/image" Target="../media/image8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373.png"/><Relationship Id="rId8" Type="http://schemas.openxmlformats.org/officeDocument/2006/relationships/image" Target="../media/image37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376.png"/><Relationship Id="rId8" Type="http://schemas.openxmlformats.org/officeDocument/2006/relationships/image" Target="../media/image379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382.png"/><Relationship Id="rId8" Type="http://schemas.openxmlformats.org/officeDocument/2006/relationships/image" Target="../media/image39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87.png"/><Relationship Id="rId6" Type="http://schemas.openxmlformats.org/officeDocument/2006/relationships/image" Target="../media/image4.png"/><Relationship Id="rId7" Type="http://schemas.openxmlformats.org/officeDocument/2006/relationships/image" Target="../media/image382.png"/><Relationship Id="rId8" Type="http://schemas.openxmlformats.org/officeDocument/2006/relationships/image" Target="../media/image388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384.png"/><Relationship Id="rId8" Type="http://schemas.openxmlformats.org/officeDocument/2006/relationships/image" Target="../media/image38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62.png"/><Relationship Id="rId6" Type="http://schemas.openxmlformats.org/officeDocument/2006/relationships/image" Target="../media/image4.png"/><Relationship Id="rId7" Type="http://schemas.openxmlformats.org/officeDocument/2006/relationships/image" Target="../media/image384.png"/><Relationship Id="rId8" Type="http://schemas.openxmlformats.org/officeDocument/2006/relationships/image" Target="../media/image38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386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91.png"/><Relationship Id="rId6" Type="http://schemas.openxmlformats.org/officeDocument/2006/relationships/image" Target="../media/image4.png"/><Relationship Id="rId7" Type="http://schemas.openxmlformats.org/officeDocument/2006/relationships/image" Target="../media/image39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95.png"/><Relationship Id="rId6" Type="http://schemas.openxmlformats.org/officeDocument/2006/relationships/image" Target="../media/image4.png"/><Relationship Id="rId7" Type="http://schemas.openxmlformats.org/officeDocument/2006/relationships/image" Target="../media/image4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8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389.png"/><Relationship Id="rId8" Type="http://schemas.openxmlformats.org/officeDocument/2006/relationships/image" Target="../media/image394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420.png"/><Relationship Id="rId8" Type="http://schemas.openxmlformats.org/officeDocument/2006/relationships/image" Target="../media/image39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393.png"/><Relationship Id="rId8" Type="http://schemas.openxmlformats.org/officeDocument/2006/relationships/image" Target="../media/image396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390.png"/><Relationship Id="rId8" Type="http://schemas.openxmlformats.org/officeDocument/2006/relationships/image" Target="../media/image400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403.png"/><Relationship Id="rId8" Type="http://schemas.openxmlformats.org/officeDocument/2006/relationships/image" Target="../media/image40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16.png"/><Relationship Id="rId4" Type="http://schemas.openxmlformats.org/officeDocument/2006/relationships/image" Target="../media/image12.png"/><Relationship Id="rId9" Type="http://schemas.openxmlformats.org/officeDocument/2006/relationships/image" Target="../media/image411.png"/><Relationship Id="rId5" Type="http://schemas.openxmlformats.org/officeDocument/2006/relationships/image" Target="../media/image62.png"/><Relationship Id="rId6" Type="http://schemas.openxmlformats.org/officeDocument/2006/relationships/image" Target="../media/image4.png"/><Relationship Id="rId7" Type="http://schemas.openxmlformats.org/officeDocument/2006/relationships/image" Target="../media/image402.png"/><Relationship Id="rId8" Type="http://schemas.openxmlformats.org/officeDocument/2006/relationships/image" Target="../media/image404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27.png"/><Relationship Id="rId4" Type="http://schemas.openxmlformats.org/officeDocument/2006/relationships/image" Target="../media/image12.png"/><Relationship Id="rId5" Type="http://schemas.openxmlformats.org/officeDocument/2006/relationships/image" Target="../media/image62.png"/><Relationship Id="rId6" Type="http://schemas.openxmlformats.org/officeDocument/2006/relationships/image" Target="../media/image4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14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413.png"/><Relationship Id="rId5" Type="http://schemas.openxmlformats.org/officeDocument/2006/relationships/image" Target="../media/image5.png"/><Relationship Id="rId6" Type="http://schemas.openxmlformats.org/officeDocument/2006/relationships/image" Target="../media/image409.png"/><Relationship Id="rId7" Type="http://schemas.openxmlformats.org/officeDocument/2006/relationships/image" Target="../media/image406.png"/><Relationship Id="rId8" Type="http://schemas.openxmlformats.org/officeDocument/2006/relationships/image" Target="../media/image41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418.png"/><Relationship Id="rId5" Type="http://schemas.openxmlformats.org/officeDocument/2006/relationships/image" Target="../media/image5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1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12.png"/><Relationship Id="rId5" Type="http://schemas.openxmlformats.org/officeDocument/2006/relationships/image" Target="../media/image62.png"/><Relationship Id="rId6" Type="http://schemas.openxmlformats.org/officeDocument/2006/relationships/image" Target="../media/image4.png"/><Relationship Id="rId7" Type="http://schemas.openxmlformats.org/officeDocument/2006/relationships/image" Target="../media/image8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Relationship Id="rId4" Type="http://schemas.openxmlformats.org/officeDocument/2006/relationships/image" Target="../media/image12.png"/><Relationship Id="rId5" Type="http://schemas.openxmlformats.org/officeDocument/2006/relationships/image" Target="../media/image62.png"/><Relationship Id="rId6" Type="http://schemas.openxmlformats.org/officeDocument/2006/relationships/image" Target="../media/image4.png"/><Relationship Id="rId7" Type="http://schemas.openxmlformats.org/officeDocument/2006/relationships/image" Target="../media/image9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0.png"/><Relationship Id="rId13" Type="http://schemas.openxmlformats.org/officeDocument/2006/relationships/image" Target="../media/image4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30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0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4.png"/><Relationship Id="rId7" Type="http://schemas.openxmlformats.org/officeDocument/2006/relationships/image" Target="../media/image9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0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10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9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6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93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2.png"/><Relationship Id="rId10" Type="http://schemas.openxmlformats.org/officeDocument/2006/relationships/image" Target="../media/image108.png"/><Relationship Id="rId13" Type="http://schemas.openxmlformats.org/officeDocument/2006/relationships/image" Target="../media/image112.png"/><Relationship Id="rId1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6.png"/><Relationship Id="rId4" Type="http://schemas.openxmlformats.org/officeDocument/2006/relationships/image" Target="../media/image103.png"/><Relationship Id="rId9" Type="http://schemas.openxmlformats.org/officeDocument/2006/relationships/image" Target="../media/image109.png"/><Relationship Id="rId15" Type="http://schemas.openxmlformats.org/officeDocument/2006/relationships/image" Target="../media/image113.png"/><Relationship Id="rId14" Type="http://schemas.openxmlformats.org/officeDocument/2006/relationships/image" Target="../media/image111.png"/><Relationship Id="rId17" Type="http://schemas.openxmlformats.org/officeDocument/2006/relationships/image" Target="../media/image114.png"/><Relationship Id="rId16" Type="http://schemas.openxmlformats.org/officeDocument/2006/relationships/image" Target="../media/image117.png"/><Relationship Id="rId5" Type="http://schemas.openxmlformats.org/officeDocument/2006/relationships/image" Target="../media/image104.png"/><Relationship Id="rId6" Type="http://schemas.openxmlformats.org/officeDocument/2006/relationships/image" Target="../media/image4.png"/><Relationship Id="rId7" Type="http://schemas.openxmlformats.org/officeDocument/2006/relationships/image" Target="../media/image107.png"/><Relationship Id="rId8" Type="http://schemas.openxmlformats.org/officeDocument/2006/relationships/image" Target="../media/image99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8.png"/><Relationship Id="rId10" Type="http://schemas.openxmlformats.org/officeDocument/2006/relationships/image" Target="../media/image121.png"/><Relationship Id="rId13" Type="http://schemas.openxmlformats.org/officeDocument/2006/relationships/image" Target="../media/image114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118.png"/><Relationship Id="rId15" Type="http://schemas.openxmlformats.org/officeDocument/2006/relationships/image" Target="../media/image126.png"/><Relationship Id="rId14" Type="http://schemas.openxmlformats.org/officeDocument/2006/relationships/image" Target="../media/image122.png"/><Relationship Id="rId17" Type="http://schemas.openxmlformats.org/officeDocument/2006/relationships/image" Target="../media/image124.png"/><Relationship Id="rId16" Type="http://schemas.openxmlformats.org/officeDocument/2006/relationships/image" Target="../media/image130.png"/><Relationship Id="rId5" Type="http://schemas.openxmlformats.org/officeDocument/2006/relationships/image" Target="../media/image125.png"/><Relationship Id="rId19" Type="http://schemas.openxmlformats.org/officeDocument/2006/relationships/image" Target="../media/image131.png"/><Relationship Id="rId6" Type="http://schemas.openxmlformats.org/officeDocument/2006/relationships/image" Target="../media/image4.png"/><Relationship Id="rId18" Type="http://schemas.openxmlformats.org/officeDocument/2006/relationships/image" Target="../media/image135.png"/><Relationship Id="rId7" Type="http://schemas.openxmlformats.org/officeDocument/2006/relationships/image" Target="../media/image115.png"/><Relationship Id="rId8" Type="http://schemas.openxmlformats.org/officeDocument/2006/relationships/image" Target="../media/image1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50.png"/><Relationship Id="rId6" Type="http://schemas.openxmlformats.org/officeDocument/2006/relationships/image" Target="../media/image4.png"/><Relationship Id="rId7" Type="http://schemas.openxmlformats.org/officeDocument/2006/relationships/image" Target="../media/image1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29.png"/><Relationship Id="rId6" Type="http://schemas.openxmlformats.org/officeDocument/2006/relationships/image" Target="../media/image4.png"/><Relationship Id="rId7" Type="http://schemas.openxmlformats.org/officeDocument/2006/relationships/image" Target="../media/image1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9" Type="http://schemas.openxmlformats.org/officeDocument/2006/relationships/image" Target="../media/image141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146.png"/><Relationship Id="rId8" Type="http://schemas.openxmlformats.org/officeDocument/2006/relationships/image" Target="../media/image1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143.png"/><Relationship Id="rId8" Type="http://schemas.openxmlformats.org/officeDocument/2006/relationships/image" Target="../media/image2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Relationship Id="rId5" Type="http://schemas.openxmlformats.org/officeDocument/2006/relationships/image" Target="../media/image5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Relationship Id="rId8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160.png"/><Relationship Id="rId8" Type="http://schemas.openxmlformats.org/officeDocument/2006/relationships/image" Target="../media/image1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45.png"/><Relationship Id="rId6" Type="http://schemas.openxmlformats.org/officeDocument/2006/relationships/image" Target="../media/image4.png"/><Relationship Id="rId7" Type="http://schemas.openxmlformats.org/officeDocument/2006/relationships/image" Target="../media/image1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49.png"/><Relationship Id="rId6" Type="http://schemas.openxmlformats.org/officeDocument/2006/relationships/image" Target="../media/image4.png"/><Relationship Id="rId7" Type="http://schemas.openxmlformats.org/officeDocument/2006/relationships/image" Target="../media/image157.png"/><Relationship Id="rId8" Type="http://schemas.openxmlformats.org/officeDocument/2006/relationships/image" Target="../media/image1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49.png"/><Relationship Id="rId6" Type="http://schemas.openxmlformats.org/officeDocument/2006/relationships/image" Target="../media/image4.png"/><Relationship Id="rId7" Type="http://schemas.openxmlformats.org/officeDocument/2006/relationships/image" Target="../media/image1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48.png"/><Relationship Id="rId6" Type="http://schemas.openxmlformats.org/officeDocument/2006/relationships/image" Target="../media/image4.png"/><Relationship Id="rId7" Type="http://schemas.openxmlformats.org/officeDocument/2006/relationships/image" Target="../media/image152.png"/><Relationship Id="rId8" Type="http://schemas.openxmlformats.org/officeDocument/2006/relationships/image" Target="../media/image1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1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58.png"/><Relationship Id="rId6" Type="http://schemas.openxmlformats.org/officeDocument/2006/relationships/image" Target="../media/image4.png"/><Relationship Id="rId7" Type="http://schemas.openxmlformats.org/officeDocument/2006/relationships/image" Target="../media/image163.png"/><Relationship Id="rId8" Type="http://schemas.openxmlformats.org/officeDocument/2006/relationships/image" Target="../media/image1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163.png"/><Relationship Id="rId8" Type="http://schemas.openxmlformats.org/officeDocument/2006/relationships/image" Target="../media/image1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65.png"/><Relationship Id="rId6" Type="http://schemas.openxmlformats.org/officeDocument/2006/relationships/image" Target="../media/image4.png"/><Relationship Id="rId7" Type="http://schemas.openxmlformats.org/officeDocument/2006/relationships/image" Target="../media/image1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183.png"/><Relationship Id="rId8" Type="http://schemas.openxmlformats.org/officeDocument/2006/relationships/image" Target="../media/image16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8.png"/><Relationship Id="rId13" Type="http://schemas.openxmlformats.org/officeDocument/2006/relationships/image" Target="../media/image36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139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23.png"/><Relationship Id="rId8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1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0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1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1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48.png"/><Relationship Id="rId6" Type="http://schemas.openxmlformats.org/officeDocument/2006/relationships/image" Target="../media/image4.png"/><Relationship Id="rId7" Type="http://schemas.openxmlformats.org/officeDocument/2006/relationships/image" Target="../media/image172.png"/><Relationship Id="rId8" Type="http://schemas.openxmlformats.org/officeDocument/2006/relationships/image" Target="../media/image1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65.png"/><Relationship Id="rId6" Type="http://schemas.openxmlformats.org/officeDocument/2006/relationships/image" Target="../media/image4.png"/><Relationship Id="rId7" Type="http://schemas.openxmlformats.org/officeDocument/2006/relationships/image" Target="../media/image1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1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65.png"/><Relationship Id="rId6" Type="http://schemas.openxmlformats.org/officeDocument/2006/relationships/image" Target="../media/image4.png"/><Relationship Id="rId7" Type="http://schemas.openxmlformats.org/officeDocument/2006/relationships/image" Target="../media/image1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1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1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Relationship Id="rId7" Type="http://schemas.openxmlformats.org/officeDocument/2006/relationships/image" Target="../media/image101.png"/><Relationship Id="rId8" Type="http://schemas.openxmlformats.org/officeDocument/2006/relationships/image" Target="../media/image4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19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9" Type="http://schemas.openxmlformats.org/officeDocument/2006/relationships/image" Target="../media/image189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181.png"/><Relationship Id="rId8" Type="http://schemas.openxmlformats.org/officeDocument/2006/relationships/image" Target="../media/image18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9" Type="http://schemas.openxmlformats.org/officeDocument/2006/relationships/image" Target="../media/image192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193.png"/><Relationship Id="rId8" Type="http://schemas.openxmlformats.org/officeDocument/2006/relationships/image" Target="../media/image1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65.png"/><Relationship Id="rId6" Type="http://schemas.openxmlformats.org/officeDocument/2006/relationships/image" Target="../media/image4.png"/><Relationship Id="rId7" Type="http://schemas.openxmlformats.org/officeDocument/2006/relationships/image" Target="../media/image19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194.png"/><Relationship Id="rId8" Type="http://schemas.openxmlformats.org/officeDocument/2006/relationships/image" Target="../media/image1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03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8.png"/><Relationship Id="rId10" Type="http://schemas.openxmlformats.org/officeDocument/2006/relationships/image" Target="../media/image114.png"/><Relationship Id="rId13" Type="http://schemas.openxmlformats.org/officeDocument/2006/relationships/image" Target="../media/image118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0.png"/><Relationship Id="rId4" Type="http://schemas.openxmlformats.org/officeDocument/2006/relationships/image" Target="../media/image103.png"/><Relationship Id="rId9" Type="http://schemas.openxmlformats.org/officeDocument/2006/relationships/image" Target="../media/image130.png"/><Relationship Id="rId15" Type="http://schemas.openxmlformats.org/officeDocument/2006/relationships/image" Target="../media/image126.png"/><Relationship Id="rId14" Type="http://schemas.openxmlformats.org/officeDocument/2006/relationships/image" Target="../media/image128.png"/><Relationship Id="rId17" Type="http://schemas.openxmlformats.org/officeDocument/2006/relationships/image" Target="../media/image196.png"/><Relationship Id="rId16" Type="http://schemas.openxmlformats.org/officeDocument/2006/relationships/image" Target="../media/image102.png"/><Relationship Id="rId5" Type="http://schemas.openxmlformats.org/officeDocument/2006/relationships/image" Target="../media/image202.png"/><Relationship Id="rId6" Type="http://schemas.openxmlformats.org/officeDocument/2006/relationships/image" Target="../media/image4.png"/><Relationship Id="rId18" Type="http://schemas.openxmlformats.org/officeDocument/2006/relationships/image" Target="../media/image206.png"/><Relationship Id="rId7" Type="http://schemas.openxmlformats.org/officeDocument/2006/relationships/image" Target="../media/image107.png"/><Relationship Id="rId8" Type="http://schemas.openxmlformats.org/officeDocument/2006/relationships/image" Target="../media/image9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207.png"/><Relationship Id="rId6" Type="http://schemas.openxmlformats.org/officeDocument/2006/relationships/image" Target="../media/image4.png"/><Relationship Id="rId7" Type="http://schemas.openxmlformats.org/officeDocument/2006/relationships/image" Target="../media/image2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75.png"/><Relationship Id="rId8" Type="http://schemas.openxmlformats.org/officeDocument/2006/relationships/image" Target="../media/image4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2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0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2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0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21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Relationship Id="rId7" Type="http://schemas.openxmlformats.org/officeDocument/2006/relationships/image" Target="../media/image75.png"/><Relationship Id="rId8" Type="http://schemas.openxmlformats.org/officeDocument/2006/relationships/image" Target="../media/image4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21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2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1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65.png"/><Relationship Id="rId6" Type="http://schemas.openxmlformats.org/officeDocument/2006/relationships/image" Target="../media/image4.png"/><Relationship Id="rId7" Type="http://schemas.openxmlformats.org/officeDocument/2006/relationships/image" Target="../media/image21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9" Type="http://schemas.openxmlformats.org/officeDocument/2006/relationships/image" Target="../media/image216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13.png"/><Relationship Id="rId8" Type="http://schemas.openxmlformats.org/officeDocument/2006/relationships/image" Target="../media/image21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2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65.png"/><Relationship Id="rId6" Type="http://schemas.openxmlformats.org/officeDocument/2006/relationships/image" Target="../media/image4.png"/><Relationship Id="rId7" Type="http://schemas.openxmlformats.org/officeDocument/2006/relationships/image" Target="../media/image22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2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9" Type="http://schemas.openxmlformats.org/officeDocument/2006/relationships/image" Target="../media/image227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28.png"/><Relationship Id="rId8" Type="http://schemas.openxmlformats.org/officeDocument/2006/relationships/image" Target="../media/image23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50.png"/><Relationship Id="rId13" Type="http://schemas.openxmlformats.org/officeDocument/2006/relationships/image" Target="../media/image54.png"/><Relationship Id="rId1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64.png"/><Relationship Id="rId15" Type="http://schemas.openxmlformats.org/officeDocument/2006/relationships/image" Target="../media/image72.png"/><Relationship Id="rId14" Type="http://schemas.openxmlformats.org/officeDocument/2006/relationships/image" Target="../media/image55.png"/><Relationship Id="rId17" Type="http://schemas.openxmlformats.org/officeDocument/2006/relationships/image" Target="../media/image4.png"/><Relationship Id="rId16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6.png"/><Relationship Id="rId10" Type="http://schemas.openxmlformats.org/officeDocument/2006/relationships/image" Target="../media/image118.png"/><Relationship Id="rId13" Type="http://schemas.openxmlformats.org/officeDocument/2006/relationships/image" Target="../media/image247.png"/><Relationship Id="rId12" Type="http://schemas.openxmlformats.org/officeDocument/2006/relationships/image" Target="../media/image2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35.png"/><Relationship Id="rId4" Type="http://schemas.openxmlformats.org/officeDocument/2006/relationships/image" Target="../media/image103.png"/><Relationship Id="rId9" Type="http://schemas.openxmlformats.org/officeDocument/2006/relationships/image" Target="../media/image131.png"/><Relationship Id="rId15" Type="http://schemas.openxmlformats.org/officeDocument/2006/relationships/image" Target="../media/image108.png"/><Relationship Id="rId14" Type="http://schemas.openxmlformats.org/officeDocument/2006/relationships/image" Target="../media/image109.png"/><Relationship Id="rId17" Type="http://schemas.openxmlformats.org/officeDocument/2006/relationships/image" Target="../media/image99.png"/><Relationship Id="rId16" Type="http://schemas.openxmlformats.org/officeDocument/2006/relationships/image" Target="../media/image232.png"/><Relationship Id="rId5" Type="http://schemas.openxmlformats.org/officeDocument/2006/relationships/image" Target="../media/image231.png"/><Relationship Id="rId6" Type="http://schemas.openxmlformats.org/officeDocument/2006/relationships/image" Target="../media/image233.png"/><Relationship Id="rId7" Type="http://schemas.openxmlformats.org/officeDocument/2006/relationships/image" Target="../media/image102.png"/><Relationship Id="rId8" Type="http://schemas.openxmlformats.org/officeDocument/2006/relationships/image" Target="../media/image11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4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38.png"/></Relationships>
</file>

<file path=ppt/slides/_rels/slide8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3.png"/><Relationship Id="rId10" Type="http://schemas.openxmlformats.org/officeDocument/2006/relationships/image" Target="../media/image246.png"/><Relationship Id="rId13" Type="http://schemas.openxmlformats.org/officeDocument/2006/relationships/image" Target="../media/image248.png"/><Relationship Id="rId12" Type="http://schemas.openxmlformats.org/officeDocument/2006/relationships/image" Target="../media/image2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9" Type="http://schemas.openxmlformats.org/officeDocument/2006/relationships/image" Target="../media/image243.png"/><Relationship Id="rId15" Type="http://schemas.openxmlformats.org/officeDocument/2006/relationships/image" Target="../media/image249.png"/><Relationship Id="rId14" Type="http://schemas.openxmlformats.org/officeDocument/2006/relationships/image" Target="../media/image250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37.png"/><Relationship Id="rId8" Type="http://schemas.openxmlformats.org/officeDocument/2006/relationships/image" Target="../media/image25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25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6.png"/><Relationship Id="rId4" Type="http://schemas.openxmlformats.org/officeDocument/2006/relationships/image" Target="../media/image103.png"/><Relationship Id="rId5" Type="http://schemas.openxmlformats.org/officeDocument/2006/relationships/image" Target="../media/image140.png"/><Relationship Id="rId6" Type="http://schemas.openxmlformats.org/officeDocument/2006/relationships/image" Target="../media/image4.png"/><Relationship Id="rId7" Type="http://schemas.openxmlformats.org/officeDocument/2006/relationships/image" Target="../media/image252.png"/></Relationships>
</file>

<file path=ppt/slides/_rels/slide8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8.png"/><Relationship Id="rId10" Type="http://schemas.openxmlformats.org/officeDocument/2006/relationships/image" Target="../media/image253.png"/><Relationship Id="rId13" Type="http://schemas.openxmlformats.org/officeDocument/2006/relationships/image" Target="../media/image261.png"/><Relationship Id="rId12" Type="http://schemas.openxmlformats.org/officeDocument/2006/relationships/image" Target="../media/image2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9" Type="http://schemas.openxmlformats.org/officeDocument/2006/relationships/image" Target="../media/image251.png"/><Relationship Id="rId14" Type="http://schemas.openxmlformats.org/officeDocument/2006/relationships/image" Target="../media/image260.png"/><Relationship Id="rId5" Type="http://schemas.openxmlformats.org/officeDocument/2006/relationships/image" Target="../media/image259.png"/><Relationship Id="rId6" Type="http://schemas.openxmlformats.org/officeDocument/2006/relationships/image" Target="../media/image4.png"/><Relationship Id="rId7" Type="http://schemas.openxmlformats.org/officeDocument/2006/relationships/image" Target="../media/image256.png"/><Relationship Id="rId8" Type="http://schemas.openxmlformats.org/officeDocument/2006/relationships/image" Target="../media/image2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60.png"/><Relationship Id="rId8" Type="http://schemas.openxmlformats.org/officeDocument/2006/relationships/image" Target="../media/image22.png"/></Relationships>
</file>

<file path=ppt/slides/_rels/slide9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9" Type="http://schemas.openxmlformats.org/officeDocument/2006/relationships/image" Target="../media/image26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266.png"/><Relationship Id="rId8" Type="http://schemas.openxmlformats.org/officeDocument/2006/relationships/image" Target="../media/image26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6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27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77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6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9" Type="http://schemas.openxmlformats.org/officeDocument/2006/relationships/image" Target="../media/image276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70.png"/><Relationship Id="rId8" Type="http://schemas.openxmlformats.org/officeDocument/2006/relationships/image" Target="../media/image26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7.png"/><Relationship Id="rId4" Type="http://schemas.openxmlformats.org/officeDocument/2006/relationships/image" Target="../media/image103.png"/><Relationship Id="rId9" Type="http://schemas.openxmlformats.org/officeDocument/2006/relationships/image" Target="../media/image276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277.png"/><Relationship Id="rId8" Type="http://schemas.openxmlformats.org/officeDocument/2006/relationships/image" Target="../media/image30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48.png"/><Relationship Id="rId6" Type="http://schemas.openxmlformats.org/officeDocument/2006/relationships/image" Target="../media/image4.png"/><Relationship Id="rId7" Type="http://schemas.openxmlformats.org/officeDocument/2006/relationships/image" Target="../media/image28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2.png"/><Relationship Id="rId4" Type="http://schemas.openxmlformats.org/officeDocument/2006/relationships/image" Target="../media/image103.png"/><Relationship Id="rId5" Type="http://schemas.openxmlformats.org/officeDocument/2006/relationships/image" Target="../media/image136.png"/><Relationship Id="rId6" Type="http://schemas.openxmlformats.org/officeDocument/2006/relationships/image" Target="../media/image4.png"/><Relationship Id="rId7" Type="http://schemas.openxmlformats.org/officeDocument/2006/relationships/image" Target="../media/image282.png"/><Relationship Id="rId8" Type="http://schemas.openxmlformats.org/officeDocument/2006/relationships/image" Target="../media/image27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6.png"/><Relationship Id="rId4" Type="http://schemas.openxmlformats.org/officeDocument/2006/relationships/image" Target="../media/image103.png"/><Relationship Id="rId5" Type="http://schemas.openxmlformats.org/officeDocument/2006/relationships/image" Target="../media/image159.png"/><Relationship Id="rId6" Type="http://schemas.openxmlformats.org/officeDocument/2006/relationships/image" Target="../media/image4.png"/><Relationship Id="rId7" Type="http://schemas.openxmlformats.org/officeDocument/2006/relationships/image" Target="../media/image279.png"/><Relationship Id="rId8" Type="http://schemas.openxmlformats.org/officeDocument/2006/relationships/image" Target="../media/image28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0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0" cy="93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4500" y="8026400"/>
            <a:ext cx="8242300" cy="13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411"/>
              </a:srgbClr>
            </a:outerShdw>
          </a:effectLst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 txBox="1"/>
          <p:nvPr/>
        </p:nvSpPr>
        <p:spPr>
          <a:xfrm>
            <a:off x="11176000" y="1651000"/>
            <a:ext cx="20447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4F7E45"/>
                </a:solidFill>
                <a:latin typeface="Noto Sans"/>
                <a:ea typeface="Noto Sans"/>
                <a:cs typeface="Noto Sans"/>
                <a:sym typeface="Noto Sans"/>
              </a:rPr>
              <a:t>Team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2984500" y="5600700"/>
            <a:ext cx="18465800" cy="21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6"/>
              <a:buFont typeface="Arial"/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9410700" y="10693400"/>
            <a:ext cx="5765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450" lIns="0" spcFirstLastPara="1" rIns="0" wrap="square" tIns="354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92"/>
              <a:buFont typeface="Arial"/>
              <a:buNone/>
            </a:pPr>
            <a:r>
              <a:rPr b="0" i="0" lang="ko-KR" sz="2792" u="none" cap="none" strike="noStrike">
                <a:solidFill>
                  <a:srgbClr val="4F7E45"/>
                </a:solidFill>
                <a:latin typeface="Calibri"/>
                <a:ea typeface="Calibri"/>
                <a:cs typeface="Calibri"/>
                <a:sym typeface="Calibri"/>
              </a:rPr>
              <a:t>김주엽</a:t>
            </a:r>
            <a:r>
              <a:rPr b="0" i="0" lang="ko-KR" sz="2792" u="none" cap="none" strike="noStrike">
                <a:solidFill>
                  <a:srgbClr val="4F7E4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792" u="none" cap="none" strike="noStrike">
                <a:solidFill>
                  <a:srgbClr val="4F7E45"/>
                </a:solidFill>
                <a:latin typeface="Calibri"/>
                <a:ea typeface="Calibri"/>
                <a:cs typeface="Calibri"/>
                <a:sym typeface="Calibri"/>
              </a:rPr>
              <a:t>김아람</a:t>
            </a:r>
            <a:r>
              <a:rPr b="0" i="0" lang="ko-KR" sz="2792" u="none" cap="none" strike="noStrike">
                <a:solidFill>
                  <a:srgbClr val="4F7E4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792" u="none" cap="none" strike="noStrike">
                <a:solidFill>
                  <a:srgbClr val="4F7E45"/>
                </a:solidFill>
                <a:latin typeface="Calibri"/>
                <a:ea typeface="Calibri"/>
                <a:cs typeface="Calibri"/>
                <a:sym typeface="Calibri"/>
              </a:rPr>
              <a:t>유성재</a:t>
            </a:r>
            <a:r>
              <a:rPr b="0" i="0" lang="ko-KR" sz="2792" u="none" cap="none" strike="noStrike">
                <a:solidFill>
                  <a:srgbClr val="4F7E4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792" u="none" cap="none" strike="noStrike">
                <a:solidFill>
                  <a:srgbClr val="4F7E45"/>
                </a:solidFill>
                <a:latin typeface="Calibri"/>
                <a:ea typeface="Calibri"/>
                <a:cs typeface="Calibri"/>
                <a:sym typeface="Calibri"/>
              </a:rPr>
              <a:t>정지수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89600" y="4699000"/>
            <a:ext cx="12992100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0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1-6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7-12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병합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0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Google Shape;1703;g3887eb0210e_0_2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g3887eb0210e_0_2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g3887eb0210e_0_24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g3887eb0210e_0_245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7" name="Google Shape;1707;g3887eb0210e_0_24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g3887eb0210e_0_245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g3887eb0210e_0_245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g3887eb0210e_0_245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1" name="Google Shape;1711;g3887eb0210e_0_24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3500" y="4724400"/>
            <a:ext cx="8191499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g3887eb0210e_0_24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12800" y="6159500"/>
            <a:ext cx="6502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7" name="Google Shape;1717;g3887eb0210e_0_2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g3887eb0210e_0_2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g3887eb0210e_0_2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g3887eb0210e_0_24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g3887eb0210e_0_24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g3887eb0210e_0_24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g3887eb0210e_0_24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g3887eb0210e_0_24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5" name="Google Shape;1725;g3887eb0210e_0_24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5500" y="4851400"/>
            <a:ext cx="10033000" cy="70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Google Shape;1730;g3887eb0210e_0_2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g3887eb0210e_0_2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g3887eb0210e_0_25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g3887eb0210e_0_250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4" name="Google Shape;1734;g3887eb0210e_0_25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g3887eb0210e_0_250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g3887eb0210e_0_250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g3887eb0210e_0_250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g3887eb0210e_0_25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1500" y="4546600"/>
            <a:ext cx="10540999" cy="73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" name="Google Shape;1743;g3887eb0210e_0_2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g3887eb0210e_0_2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g3887eb0210e_0_25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g3887eb0210e_0_252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7" name="Google Shape;1747;g3887eb0210e_0_25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g3887eb0210e_0_252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g3887eb0210e_0_252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g3887eb0210e_0_252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1" name="Google Shape;1751;g3887eb0210e_0_25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91400" y="4965700"/>
            <a:ext cx="9588499" cy="66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g3887eb0210e_0_25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g3887eb0210e_0_25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g3887eb0210e_0_2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g3887eb0210e_0_255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0" name="Google Shape;1760;g3887eb0210e_0_25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g3887eb0210e_0_255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g3887eb0210e_0_255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g3887eb0210e_0_2553"/>
          <p:cNvSpPr txBox="1"/>
          <p:nvPr/>
        </p:nvSpPr>
        <p:spPr>
          <a:xfrm>
            <a:off x="3733800" y="5600700"/>
            <a:ext cx="16916400" cy="51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475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나타내는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살펴보기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6"/>
              <a:buFont typeface="Arial"/>
              <a:buNone/>
            </a:pP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6"/>
              <a:buFont typeface="Arial"/>
              <a:buNone/>
            </a:pP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6"/>
              <a:buFont typeface="Arial"/>
              <a:buNone/>
            </a:pP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6"/>
              <a:buFont typeface="Arial"/>
              <a:buNone/>
            </a:pP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최대최소</a:t>
            </a:r>
            <a:r>
              <a:rPr b="0" i="0" lang="ko-KR" sz="523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23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Google Shape;1768;g3887eb0210e_0_2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g3887eb0210e_0_2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g3887eb0210e_0_25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g3887eb0210e_0_25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2" name="Google Shape;1772;g3887eb0210e_0_25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g3887eb0210e_0_25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g3887eb0210e_0_2576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g3887eb0210e_0_2576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g3887eb0210e_0_2576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7" name="Google Shape;1777;g3887eb0210e_0_25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11600" y="6477000"/>
            <a:ext cx="5486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g3887eb0210e_0_25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48800" y="6553200"/>
            <a:ext cx="54864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g3887eb0210e_0_25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6000" y="6591300"/>
            <a:ext cx="54864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g3887eb0210e_0_25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g3887eb0210e_0_25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Google Shape;1786;g3887eb0210e_0_2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g3887eb0210e_0_26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g3887eb0210e_0_26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g3887eb0210e_0_260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0" name="Google Shape;1790;g3887eb0210e_0_26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g3887eb0210e_0_260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g3887eb0210e_0_2605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g3887eb0210e_0_2605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g3887eb0210e_0_2605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g3887eb0210e_0_260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g3887eb0210e_0_260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7" name="Google Shape;1797;g3887eb0210e_0_26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11600" y="6591300"/>
            <a:ext cx="5486400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g3887eb0210e_0_26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48800" y="6629400"/>
            <a:ext cx="5486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g3887eb0210e_0_26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86000" y="6629400"/>
            <a:ext cx="54864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4" name="Google Shape;1804;g3887eb0210e_0_26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g3887eb0210e_0_26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g3887eb0210e_0_26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g3887eb0210e_0_263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8" name="Google Shape;1808;g3887eb0210e_0_26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g3887eb0210e_0_263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g3887eb0210e_0_2634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g3887eb0210e_0_2634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g3887eb0210e_0_2634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g3887eb0210e_0_263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g3887eb0210e_0_263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5" name="Google Shape;1815;g3887eb0210e_0_26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0" y="6616700"/>
            <a:ext cx="5486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g3887eb0210e_0_26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11600" y="6629400"/>
            <a:ext cx="54864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g3887eb0210e_0_26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48800" y="6616700"/>
            <a:ext cx="5486400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" name="Google Shape;1822;g3887eb0210e_0_2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g3887eb0210e_0_2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g3887eb0210e_0_26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g3887eb0210e_0_266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6" name="Google Shape;1826;g3887eb0210e_0_26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g3887eb0210e_0_266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g3887eb0210e_0_2663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g3887eb0210e_0_2663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g3887eb0210e_0_2663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g3887eb0210e_0_266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g3887eb0210e_0_266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3" name="Google Shape;1833;g3887eb0210e_0_26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62300" y="6296366"/>
            <a:ext cx="6984899" cy="445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g3887eb0210e_0_26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63016" y="6296375"/>
            <a:ext cx="7159459" cy="445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3887eb0210e_0_26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6695" y="6366899"/>
            <a:ext cx="6984899" cy="43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g3887eb0210e_0_26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g3887eb0210e_0_26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g3887eb0210e_0_26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g3887eb0210e_0_268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4" name="Google Shape;1844;g3887eb0210e_0_26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3887eb0210e_0_268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g3887eb0210e_0_2689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g3887eb0210e_0_2689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g3887eb0210e_0_2689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g3887eb0210e_0_268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최대최소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g3887eb0210e_0_268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1" name="Google Shape;1851;g3887eb0210e_0_26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48800" y="6629400"/>
            <a:ext cx="5486400" cy="3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3887eb0210e_0_26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6616700"/>
            <a:ext cx="5486400" cy="33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g3887eb0210e_0_26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611600" y="6654800"/>
            <a:ext cx="54864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6400" y="4787900"/>
            <a:ext cx="134239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1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병합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1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3887eb0210e_0_27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3887eb0210e_0_27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g3887eb0210e_0_27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g3887eb0210e_0_270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2" name="Google Shape;1862;g3887eb0210e_0_27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3887eb0210e_0_270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g3887eb0210e_0_270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g3887eb0210e_0_270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g3887eb0210e_0_2706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벌어지는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시간대에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치솟고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g3887eb0210e_0_2706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g3887eb0210e_0_2706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두드러지지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안정적인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전반적으로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과열되지도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기본적인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g3887eb0210e_0_2706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g3887eb0210e_0_2706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대부분의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월등히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뚜렷하게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나타나는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g3887eb0210e_0_2706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Google Shape;1876;g3887eb0210e_0_2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g3887eb0210e_0_27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g3887eb0210e_0_27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g3887eb0210e_0_272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0" name="Google Shape;1880;g3887eb0210e_0_27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g3887eb0210e_0_272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g3887eb0210e_0_272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g3887eb0210e_0_272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g3887eb0210e_0_2723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벌어지는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시간대에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치솟고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g3887eb0210e_0_2723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g3887eb0210e_0_2723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두드러지지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안정적인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전반적으로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과열되지도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기본적인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g3887eb0210e_0_2723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g3887eb0210e_0_2723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대부분의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월등히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뚜렷하게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나타나는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g3887eb0210e_0_2723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g3887eb0210e_0_2723"/>
          <p:cNvSpPr txBox="1"/>
          <p:nvPr/>
        </p:nvSpPr>
        <p:spPr>
          <a:xfrm>
            <a:off x="4559300" y="5905500"/>
            <a:ext cx="152655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00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활성시간대는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클러스터가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매우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불안정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클러스터에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낮지만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|,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매우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t/>
            </a:r>
            <a:endParaRPr b="0" i="0" sz="3933" u="none" cap="none" strike="noStrike">
              <a:solidFill>
                <a:srgbClr val="333333"/>
              </a:solidFill>
              <a:highlight>
                <a:srgbClr val="FECCBE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6"/>
              <a:buFont typeface="Arial"/>
              <a:buNone/>
            </a:pP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활성시간대의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클러스터에는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6"/>
              <a:buFont typeface="Arial"/>
              <a:buNone/>
            </a:pP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5906" u="none" cap="none" strike="noStrike">
                <a:solidFill>
                  <a:srgbClr val="333333"/>
                </a:solidFill>
                <a:highlight>
                  <a:srgbClr val="FF7850"/>
                </a:highlight>
                <a:latin typeface="Calibri"/>
                <a:ea typeface="Calibri"/>
                <a:cs typeface="Calibri"/>
                <a:sym typeface="Calibri"/>
              </a:rPr>
              <a:t>존재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Google Shape;1895;g3887eb0210e_0_2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g3887eb0210e_0_27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g3887eb0210e_0_27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3887eb0210e_0_274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9" name="Google Shape;1899;g3887eb0210e_0_27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g3887eb0210e_0_274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3887eb0210e_0_274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g3887eb0210e_0_2741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수치도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구조적으로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크지는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안정적임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g3887eb0210e_0_2741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g3887eb0210e_0_2741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보충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거치대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증설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3887eb0210e_0_2741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g3887eb0210e_0_2741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빨라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g3887eb0210e_0_2741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3887eb0210e_0_274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g3887eb0210e_0_2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g3887eb0210e_0_27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g3887eb0210e_0_27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g3887eb0210e_0_275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7" name="Google Shape;1917;g3887eb0210e_0_27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g3887eb0210e_0_275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g3887eb0210e_0_275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g3887eb0210e_0_2758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수치도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구조적으로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크지는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안정적임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g3887eb0210e_0_2758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g3887eb0210e_0_2758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보충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거치대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증설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g3887eb0210e_0_2758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g3887eb0210e_0_2758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빨라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g3887eb0210e_0_2758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g3887eb0210e_0_275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g3887eb0210e_0_2758"/>
          <p:cNvSpPr txBox="1"/>
          <p:nvPr/>
        </p:nvSpPr>
        <p:spPr>
          <a:xfrm>
            <a:off x="4495800" y="6667500"/>
            <a:ext cx="15379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중간시간대는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특이값이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존재하는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클러스터가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존재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- 1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이동량은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낮음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시간이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- 2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비율도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g3887eb0210e_0_27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g3887eb0210e_0_27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g3887eb0210e_0_27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g3887eb0210e_0_27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6" name="Google Shape;1936;g3887eb0210e_0_27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g3887eb0210e_0_27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g3887eb0210e_0_27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g3887eb0210e_0_2776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중상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문제도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꽤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되지만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심하지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g3887eb0210e_0_2776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g3887eb0210e_0_2776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지속시간이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과열은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아니지만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잦아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g3887eb0210e_0_2776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g3887eb0210e_0_2776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최고조로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급등락과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매우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두드러짐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g3887eb0210e_0_2776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g3887eb0210e_0_27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g3887eb0210e_0_27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g3887eb0210e_0_2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g3887eb0210e_0_27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g3887eb0210e_0_279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4" name="Google Shape;1954;g3887eb0210e_0_27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3887eb0210e_0_279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g3887eb0210e_0_279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Google Shape;1957;g3887eb0210e_0_2793"/>
          <p:cNvSpPr txBox="1"/>
          <p:nvPr/>
        </p:nvSpPr>
        <p:spPr>
          <a:xfrm>
            <a:off x="2438400" y="58166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중상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문제도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꽤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되지만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심하지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지역구들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g3887eb0210e_0_2793"/>
          <p:cNvSpPr txBox="1"/>
          <p:nvPr/>
        </p:nvSpPr>
        <p:spPr>
          <a:xfrm>
            <a:off x="2438400" y="50673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3887eb0210e_0_2793"/>
          <p:cNvSpPr txBox="1"/>
          <p:nvPr/>
        </p:nvSpPr>
        <p:spPr>
          <a:xfrm>
            <a:off x="2438400" y="80137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지속시간이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과열은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아니지만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잦아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지속적인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g3887eb0210e_0_2793"/>
          <p:cNvSpPr txBox="1"/>
          <p:nvPr/>
        </p:nvSpPr>
        <p:spPr>
          <a:xfrm>
            <a:off x="2438400" y="72771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3887eb0210e_0_2793"/>
          <p:cNvSpPr txBox="1"/>
          <p:nvPr/>
        </p:nvSpPr>
        <p:spPr>
          <a:xfrm>
            <a:off x="2438400" y="10223500"/>
            <a:ext cx="13881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모두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최고조로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Char char="●"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급등락과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변동성이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매우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두드러짐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g3887eb0210e_0_2793"/>
          <p:cNvSpPr txBox="1"/>
          <p:nvPr/>
        </p:nvSpPr>
        <p:spPr>
          <a:xfrm>
            <a:off x="2438400" y="9486900"/>
            <a:ext cx="4698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925" lIns="0" spcFirstLastPara="1" rIns="0" wrap="square" tIns="389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None/>
            </a:pP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066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g3887eb0210e_0_279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g3887eb0210e_0_2793"/>
          <p:cNvSpPr txBox="1"/>
          <p:nvPr/>
        </p:nvSpPr>
        <p:spPr>
          <a:xfrm>
            <a:off x="4495800" y="6667500"/>
            <a:ext cx="15379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또한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중간시간대와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마찬가지로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특이값이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존재하는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클러스터가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존재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- 1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낮고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시간이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높음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- 2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최고조임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" name="Google Shape;1969;g3887eb0210e_0_28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g3887eb0210e_0_28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g3887eb0210e_0_28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g3887eb0210e_0_281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3" name="Google Shape;1973;g3887eb0210e_0_28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g3887eb0210e_0_281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g3887eb0210e_0_281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g3887eb0210e_0_281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3887eb0210e_0_2811"/>
          <p:cNvSpPr txBox="1"/>
          <p:nvPr/>
        </p:nvSpPr>
        <p:spPr>
          <a:xfrm>
            <a:off x="2959100" y="5016500"/>
            <a:ext cx="18465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활성시간을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제외하고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개의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불안정한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1" i="0" lang="ko-KR" sz="4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g3887eb0210e_0_2811"/>
          <p:cNvSpPr txBox="1"/>
          <p:nvPr/>
        </p:nvSpPr>
        <p:spPr>
          <a:xfrm>
            <a:off x="2400300" y="7480300"/>
            <a:ext cx="8572500" cy="27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625" lIns="0" spcFirstLastPara="1" rIns="0" wrap="square" tIns="546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2"/>
              <a:buFont typeface="Arial"/>
              <a:buNone/>
            </a:pP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이동량이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제일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크고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2"/>
              <a:buFont typeface="Arial"/>
              <a:buNone/>
            </a:pP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개로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정확하게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2"/>
              <a:buFont typeface="Arial"/>
              <a:buNone/>
            </a:pP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활성시간의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클러스터에는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2"/>
              <a:buFont typeface="Arial"/>
              <a:buNone/>
            </a:pP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3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</a:t>
            </a:r>
            <a:r>
              <a:rPr b="0" i="0" lang="ko-KR" sz="43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3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g3887eb0210e_0_2811"/>
          <p:cNvSpPr txBox="1"/>
          <p:nvPr/>
        </p:nvSpPr>
        <p:spPr>
          <a:xfrm>
            <a:off x="13589000" y="6400800"/>
            <a:ext cx="8547000" cy="48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75" lIns="0" spcFirstLastPara="1" rIns="0" wrap="square" tIns="44475">
            <a:noAutofit/>
          </a:bodyPr>
          <a:lstStyle/>
          <a:p>
            <a:pPr indent="-342900" lvl="1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●"/>
            </a:pPr>
            <a:r>
              <a:rPr b="0" i="0" lang="ko-KR" sz="35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종로구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●"/>
            </a:pPr>
            <a:r>
              <a:rPr b="0" i="0" lang="ko-KR" sz="35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중구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●"/>
            </a:pPr>
            <a:r>
              <a:rPr b="0" i="0" lang="ko-KR" sz="3502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강남구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787654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2"/>
              <a:buFont typeface="Arial"/>
              <a:buChar char="○"/>
            </a:pP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</a:t>
            </a:r>
            <a:r>
              <a:rPr b="0" i="0" lang="ko-KR" sz="35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0" name="Google Shape;1980;g3887eb0210e_0_2811"/>
          <p:cNvCxnSpPr/>
          <p:nvPr/>
        </p:nvCxnSpPr>
        <p:spPr>
          <a:xfrm flipH="1">
            <a:off x="12064275" y="6597175"/>
            <a:ext cx="36600" cy="4847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5" name="Google Shape;1985;g3887eb0210e_0_2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g3887eb0210e_0_28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g3887eb0210e_0_28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g3887eb0210e_0_282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9" name="Google Shape;1989;g3887eb0210e_0_28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g3887eb0210e_0_282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공통점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g3887eb0210e_0_282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3887eb0210e_0_282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3" name="Google Shape;1993;g3887eb0210e_0_2826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6680200" y="5613400"/>
            <a:ext cx="157861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g3887eb0210e_0_2826"/>
          <p:cNvPicPr preferRelativeResize="0"/>
          <p:nvPr/>
        </p:nvPicPr>
        <p:blipFill rotWithShape="1">
          <a:blip r:embed="rId8">
            <a:alphaModFix amt="45000"/>
          </a:blip>
          <a:srcRect b="0" l="0" r="0" t="0"/>
          <a:stretch/>
        </p:blipFill>
        <p:spPr>
          <a:xfrm>
            <a:off x="6680200" y="7632700"/>
            <a:ext cx="15786100" cy="38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g3887eb0210e_0_2826"/>
          <p:cNvSpPr txBox="1"/>
          <p:nvPr/>
        </p:nvSpPr>
        <p:spPr>
          <a:xfrm>
            <a:off x="7581900" y="6083300"/>
            <a:ext cx="13335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심화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낮은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극심한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6" name="Google Shape;1996;g3887eb0210e_0_28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500" y="9779000"/>
            <a:ext cx="31115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g3887eb0210e_0_2826"/>
          <p:cNvSpPr txBox="1"/>
          <p:nvPr/>
        </p:nvSpPr>
        <p:spPr>
          <a:xfrm>
            <a:off x="2260600" y="10299700"/>
            <a:ext cx="3530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FDFFFC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g3887eb0210e_0_2826"/>
          <p:cNvSpPr txBox="1"/>
          <p:nvPr/>
        </p:nvSpPr>
        <p:spPr>
          <a:xfrm>
            <a:off x="7581900" y="8572500"/>
            <a:ext cx="134619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|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균형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구의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많지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않음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여전한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문제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수요에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비해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적은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39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9" name="Google Shape;1999;g3887eb0210e_0_28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76500" y="5600700"/>
            <a:ext cx="31115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g3887eb0210e_0_2826"/>
          <p:cNvSpPr txBox="1"/>
          <p:nvPr/>
        </p:nvSpPr>
        <p:spPr>
          <a:xfrm>
            <a:off x="2260600" y="6121400"/>
            <a:ext cx="3530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FDFFFC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1" name="Google Shape;2001;g3887eb0210e_0_28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76500" y="7607300"/>
            <a:ext cx="31115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g3887eb0210e_0_2826"/>
          <p:cNvSpPr txBox="1"/>
          <p:nvPr/>
        </p:nvSpPr>
        <p:spPr>
          <a:xfrm>
            <a:off x="2260600" y="8140700"/>
            <a:ext cx="3530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FDFFFC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g3887eb0210e_0_2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g3887eb0210e_0_28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g3887eb0210e_0_28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g3887eb0210e_0_284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1" name="Google Shape;2011;g3887eb0210e_0_28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g3887eb0210e_0_284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g3887eb0210e_0_284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g3887eb0210e_0_284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5" name="Google Shape;2015;g3887eb0210e_0_28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07100" y="4838700"/>
            <a:ext cx="12357099" cy="66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g3887eb0210e_0_28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g3887eb0210e_0_28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g3887eb0210e_0_28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g3887eb0210e_0_287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4" name="Google Shape;2024;g3887eb0210e_0_28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g3887eb0210e_0_287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3887eb0210e_0_287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g3887eb0210e_0_287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8" name="Google Shape;2028;g3887eb0210e_0_28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77100" y="4648200"/>
            <a:ext cx="9829800" cy="704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5900" y="4787900"/>
            <a:ext cx="8699500" cy="67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2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병합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2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g3887eb0210e_0_2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3887eb0210e_0_28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g3887eb0210e_0_28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g3887eb0210e_0_289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7" name="Google Shape;2037;g3887eb0210e_0_28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g3887eb0210e_0_289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g3887eb0210e_0_289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g3887eb0210e_0_289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1" name="Google Shape;2041;g3887eb0210e_0_28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6000" y="4737100"/>
            <a:ext cx="9652001" cy="72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g3887eb0210e_0_29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g3887eb0210e_0_29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g3887eb0210e_0_29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g3887eb0210e_0_291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Google Shape;2050;g3887eb0210e_0_29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g3887eb0210e_0_291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g3887eb0210e_0_291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g3887eb0210e_0_291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4" name="Google Shape;2054;g3887eb0210e_0_29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3400" y="4991100"/>
            <a:ext cx="13144500" cy="646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g3887eb0210e_0_29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g3887eb0210e_0_29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g3887eb0210e_0_29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g3887eb0210e_0_294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Google Shape;2063;g3887eb0210e_0_29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g3887eb0210e_0_294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g3887eb0210e_0_294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df_merged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g3887eb0210e_0_294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df_merged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7" name="Google Shape;2067;g3887eb0210e_0_29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19700" y="4800600"/>
            <a:ext cx="139446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g3887eb0210e_0_2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g3887eb0210e_0_29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g3887eb0210e_0_29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3887eb0210e_0_295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6" name="Google Shape;2076;g3887eb0210e_0_29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g3887eb0210e_0_295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g3887eb0210e_0_295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3887eb0210e_0_295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0" name="Google Shape;2080;g3887eb0210e_0_29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27200" y="5549900"/>
            <a:ext cx="5486400" cy="53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g3887eb0210e_0_2955"/>
          <p:cNvSpPr txBox="1"/>
          <p:nvPr/>
        </p:nvSpPr>
        <p:spPr>
          <a:xfrm>
            <a:off x="2374900" y="7239000"/>
            <a:ext cx="41784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3975" lIns="0" spcFirstLastPara="1" rIns="0" wrap="square" tIns="133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50"/>
              <a:buFont typeface="Arial"/>
              <a:buNone/>
            </a:pPr>
            <a:r>
              <a:rPr b="0" i="0" lang="ko-KR" sz="105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2" name="Google Shape;2082;g3887eb0210e_0_2955"/>
          <p:cNvPicPr preferRelativeResize="0"/>
          <p:nvPr/>
        </p:nvPicPr>
        <p:blipFill rotWithShape="1">
          <a:blip r:embed="rId8">
            <a:alphaModFix amt="45000"/>
          </a:blip>
          <a:srcRect b="0" l="0" r="0" t="0"/>
          <a:stretch/>
        </p:blipFill>
        <p:spPr>
          <a:xfrm>
            <a:off x="7975600" y="6096000"/>
            <a:ext cx="144907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g3887eb0210e_0_2955"/>
          <p:cNvSpPr txBox="1"/>
          <p:nvPr/>
        </p:nvSpPr>
        <p:spPr>
          <a:xfrm>
            <a:off x="8382000" y="6400800"/>
            <a:ext cx="14185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시간대에서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4" name="Google Shape;2084;g3887eb0210e_0_2955"/>
          <p:cNvPicPr preferRelativeResize="0"/>
          <p:nvPr/>
        </p:nvPicPr>
        <p:blipFill rotWithShape="1">
          <a:blip r:embed="rId8">
            <a:alphaModFix amt="45000"/>
          </a:blip>
          <a:srcRect b="0" l="0" r="0" t="0"/>
          <a:stretch/>
        </p:blipFill>
        <p:spPr>
          <a:xfrm>
            <a:off x="7975600" y="7620000"/>
            <a:ext cx="144907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g3887eb0210e_0_2955"/>
          <p:cNvSpPr txBox="1"/>
          <p:nvPr/>
        </p:nvSpPr>
        <p:spPr>
          <a:xfrm>
            <a:off x="8382000" y="7924800"/>
            <a:ext cx="14185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0.555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절반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이상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상태가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발생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6" name="Google Shape;2086;g3887eb0210e_0_2955"/>
          <p:cNvPicPr preferRelativeResize="0"/>
          <p:nvPr/>
        </p:nvPicPr>
        <p:blipFill rotWithShape="1">
          <a:blip r:embed="rId8">
            <a:alphaModFix amt="45000"/>
          </a:blip>
          <a:srcRect b="0" l="0" r="0" t="0"/>
          <a:stretch/>
        </p:blipFill>
        <p:spPr>
          <a:xfrm>
            <a:off x="7975600" y="9118600"/>
            <a:ext cx="144907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3887eb0210e_0_2955"/>
          <p:cNvSpPr txBox="1"/>
          <p:nvPr/>
        </p:nvSpPr>
        <p:spPr>
          <a:xfrm>
            <a:off x="8382000" y="9423400"/>
            <a:ext cx="141858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종로구보다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단기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급등락보다는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공급부족이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Google Shape;2092;g3887eb0210e_0_29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1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g3887eb0210e_0_29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1" cy="93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g3887eb0210e_0_29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g3887eb0210e_0_29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g3887eb0210e_0_29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411"/>
              </a:srgbClr>
            </a:outerShdw>
          </a:effectLst>
        </p:spPr>
      </p:pic>
      <p:pic>
        <p:nvPicPr>
          <p:cNvPr id="2097" name="Google Shape;2097;g3887eb0210e_0_29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g3887eb0210e_0_29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g3887eb0210e_0_29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g3887eb0210e_0_2974"/>
          <p:cNvSpPr txBox="1"/>
          <p:nvPr/>
        </p:nvSpPr>
        <p:spPr>
          <a:xfrm>
            <a:off x="11176000" y="1651000"/>
            <a:ext cx="2044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456E2A"/>
                </a:solidFill>
                <a:latin typeface="Noto Sans"/>
                <a:ea typeface="Noto Sans"/>
                <a:cs typeface="Noto Sans"/>
                <a:sym typeface="Noto Sans"/>
              </a:rPr>
              <a:t>Team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g3887eb0210e_0_2974"/>
          <p:cNvSpPr txBox="1"/>
          <p:nvPr/>
        </p:nvSpPr>
        <p:spPr>
          <a:xfrm>
            <a:off x="2959100" y="6083300"/>
            <a:ext cx="184659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6"/>
              <a:buFont typeface="Arial"/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6"/>
              <a:buFont typeface="Arial"/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g3887eb0210e_0_29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g3887eb0210e_0_29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g3887eb0210e_0_29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g3887eb0210e_0_29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g3887eb0210e_0_29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g3887eb0210e_0_29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g3887eb0210e_0_2987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g3887eb0210e_0_2987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4" name="Google Shape;2114;g3887eb0210e_0_29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g3887eb0210e_0_29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g3887eb0210e_0_2987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g3887eb0210e_0_2987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8" name="Google Shape;2118;g3887eb0210e_0_29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g3887eb0210e_0_29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g3887eb0210e_0_2987"/>
          <p:cNvSpPr txBox="1"/>
          <p:nvPr/>
        </p:nvSpPr>
        <p:spPr>
          <a:xfrm>
            <a:off x="14033500" y="6121400"/>
            <a:ext cx="3555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g3887eb0210e_0_2987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2" name="Google Shape;2122;g3887eb0210e_0_29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g3887eb0210e_0_298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g3887eb0210e_0_2987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g3887eb0210e_0_2987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6" name="Google Shape;2126;g3887eb0210e_0_29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149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g3887eb0210e_0_298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5499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g3887eb0210e_0_2987"/>
          <p:cNvSpPr txBox="1"/>
          <p:nvPr/>
        </p:nvSpPr>
        <p:spPr>
          <a:xfrm>
            <a:off x="66167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g3887eb0210e_0_2987"/>
          <p:cNvSpPr txBox="1"/>
          <p:nvPr/>
        </p:nvSpPr>
        <p:spPr>
          <a:xfrm>
            <a:off x="54991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g3887eb0210e_0_2987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1" name="Google Shape;2131;g3887eb0210e_0_29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3317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g3887eb0210e_0_29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g3887eb0210e_0_2987"/>
          <p:cNvSpPr txBox="1"/>
          <p:nvPr/>
        </p:nvSpPr>
        <p:spPr>
          <a:xfrm>
            <a:off x="140335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g3887eb0210e_0_2987"/>
          <p:cNvSpPr txBox="1"/>
          <p:nvPr/>
        </p:nvSpPr>
        <p:spPr>
          <a:xfrm>
            <a:off x="129159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g3887eb0210e_0_298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g3887eb0210e_0_3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g3887eb0210e_0_30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g3887eb0210e_0_30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g3887eb0210e_0_30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g3887eb0210e_0_30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g3887eb0210e_0_30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g3887eb0210e_0_3020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7" name="Google Shape;2147;g3887eb0210e_0_3020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8" name="Google Shape;2148;g3887eb0210e_0_30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g3887eb0210e_0_30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g3887eb0210e_0_3020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g3887eb0210e_0_3020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2" name="Google Shape;2152;g3887eb0210e_0_30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g3887eb0210e_0_30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g3887eb0210e_0_3020"/>
          <p:cNvSpPr txBox="1"/>
          <p:nvPr/>
        </p:nvSpPr>
        <p:spPr>
          <a:xfrm>
            <a:off x="14033500" y="6121400"/>
            <a:ext cx="3555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g3887eb0210e_0_3020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6" name="Google Shape;2156;g3887eb0210e_0_30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g3887eb0210e_0_30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g3887eb0210e_0_3020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g3887eb0210e_0_3020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0" name="Google Shape;2160;g3887eb0210e_0_30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149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g3887eb0210e_0_30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55499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g3887eb0210e_0_3020"/>
          <p:cNvSpPr txBox="1"/>
          <p:nvPr/>
        </p:nvSpPr>
        <p:spPr>
          <a:xfrm>
            <a:off x="66167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g3887eb0210e_0_3020"/>
          <p:cNvSpPr txBox="1"/>
          <p:nvPr/>
        </p:nvSpPr>
        <p:spPr>
          <a:xfrm>
            <a:off x="54991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4" name="Google Shape;2164;g3887eb0210e_0_3020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5" name="Google Shape;2165;g3887eb0210e_0_30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3317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g3887eb0210e_0_30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29667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g3887eb0210e_0_3020"/>
          <p:cNvSpPr txBox="1"/>
          <p:nvPr/>
        </p:nvSpPr>
        <p:spPr>
          <a:xfrm>
            <a:off x="140335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g3887eb0210e_0_3020"/>
          <p:cNvSpPr txBox="1"/>
          <p:nvPr/>
        </p:nvSpPr>
        <p:spPr>
          <a:xfrm>
            <a:off x="129159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g3887eb0210e_0_302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4" name="Google Shape;2174;g3887eb0210e_0_3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g3887eb0210e_0_30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g3887eb0210e_0_30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g3887eb0210e_0_30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g3887eb0210e_0_305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g3887eb0210e_0_3053"/>
          <p:cNvSpPr txBox="1"/>
          <p:nvPr/>
        </p:nvSpPr>
        <p:spPr>
          <a:xfrm>
            <a:off x="4559300" y="7645400"/>
            <a:ext cx="1526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g3887eb0210e_0_305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g3887eb0210e_0_3053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6" name="Google Shape;2186;g3887eb0210e_0_30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g3887eb0210e_0_30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g3887eb0210e_0_30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g3887eb0210e_0_30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g3887eb0210e_0_306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g3887eb0210e_0_306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CSV(2024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2" name="Google Shape;2192;g3887eb0210e_0_30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3300" y="4673600"/>
            <a:ext cx="12217399" cy="69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g3887eb0210e_0_306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g3887eb0210e_0_3064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g3887eb0210e_0_30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g3887eb0210e_0_30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g3887eb0210e_0_30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g3887eb0210e_0_30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g3887eb0210e_0_30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4" name="Google Shape;2204;g3887eb0210e_0_30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63200" y="4622800"/>
            <a:ext cx="3657600" cy="703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g3887eb0210e_0_30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CSV(2024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g3887eb0210e_0_30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3887eb0210e_0_3076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3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3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3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800" y="4699000"/>
            <a:ext cx="10312400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g3887eb0210e_0_30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g3887eb0210e_0_30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g3887eb0210e_0_30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g3887eb0210e_0_30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g3887eb0210e_0_308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g3887eb0210e_0_308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using CSV(2024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8" name="Google Shape;2218;g3887eb0210e_0_30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48100" y="5384800"/>
            <a:ext cx="16700498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9" name="Google Shape;2219;g3887eb0210e_0_308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g3887eb0210e_0_308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Google Shape;2225;g3887eb0210e_0_3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g3887eb0210e_0_3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g3887eb0210e_0_3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g3887eb0210e_0_31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g3887eb0210e_0_3162"/>
          <p:cNvSpPr txBox="1"/>
          <p:nvPr/>
        </p:nvSpPr>
        <p:spPr>
          <a:xfrm>
            <a:off x="4559300" y="7645400"/>
            <a:ext cx="1526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g3887eb0210e_0_316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g3887eb0210e_0_316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g3887eb0210e_0_3162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3887eb0210e_0_3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g3887eb0210e_0_3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g3887eb0210e_0_3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g3887eb0210e_0_3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Google Shape;2241;g3887eb0210e_0_317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g3887eb0210e_0_317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3" name="Google Shape;2243;g3887eb0210e_0_31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6300" y="5359400"/>
            <a:ext cx="1755139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g3887eb0210e_0_317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g3887eb0210e_0_3173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0" name="Google Shape;2250;g3887eb0210e_0_3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g3887eb0210e_0_3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g3887eb0210e_0_3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g3887eb0210e_0_32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g3887eb0210e_0_323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g3887eb0210e_0_323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6" name="Google Shape;2256;g3887eb0210e_0_32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7100" y="5676900"/>
            <a:ext cx="17449799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g3887eb0210e_0_323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g3887eb0210e_0_3234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Google Shape;2263;g3887eb0210e_0_3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g3887eb0210e_0_3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g3887eb0210e_0_3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g3887eb0210e_0_33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g3887eb0210e_0_332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g3887eb0210e_0_332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9" name="Google Shape;2269;g3887eb0210e_0_33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43500" y="5219700"/>
            <a:ext cx="14096999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g3887eb0210e_0_332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g3887eb0210e_0_3320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g3887eb0210e_0_3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g3887eb0210e_0_3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g3887eb0210e_0_33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g3887eb0210e_0_33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g3887eb0210e_0_335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junggu_usage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g3887eb0210e_0_335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2" name="Google Shape;2282;g3887eb0210e_0_33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0500" y="4851400"/>
            <a:ext cx="87503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g3887eb0210e_0_335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g3887eb0210e_0_3356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Google Shape;2289;g3887eb0210e_0_3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g3887eb0210e_0_34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g3887eb0210e_0_34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g3887eb0210e_0_34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g3887eb0210e_0_3406"/>
          <p:cNvSpPr txBox="1"/>
          <p:nvPr/>
        </p:nvSpPr>
        <p:spPr>
          <a:xfrm>
            <a:off x="4559300" y="7645400"/>
            <a:ext cx="1526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g3887eb0210e_0_340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g3887eb0210e_0_340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g3887eb0210e_0_3406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1" name="Google Shape;2301;g3887eb0210e_0_3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g3887eb0210e_0_34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g3887eb0210e_0_34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4" name="Google Shape;2304;g3887eb0210e_0_34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g3887eb0210e_0_341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g3887eb0210e_0_341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7" name="Google Shape;2307;g3887eb0210e_0_34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4000" y="5054600"/>
            <a:ext cx="11176001" cy="63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g3887eb0210e_0_341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g3887eb0210e_0_3417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g3887eb0210e_0_35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g3887eb0210e_0_35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g3887eb0210e_0_35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g3887eb0210e_0_35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8" name="Google Shape;2318;g3887eb0210e_0_352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g3887eb0210e_0_352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0" name="Google Shape;2320;g3887eb0210e_0_35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6100" y="4699000"/>
            <a:ext cx="4445000" cy="69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1" name="Google Shape;2321;g3887eb0210e_0_35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25300" y="5194300"/>
            <a:ext cx="6832600" cy="5969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g3887eb0210e_0_352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g3887eb0210e_0_3527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Google Shape;2328;g3887eb0210e_0_3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g3887eb0210e_0_3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g3887eb0210e_0_35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g3887eb0210e_0_35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3887eb0210e_0_354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g3887eb0210e_0_3540"/>
          <p:cNvSpPr txBox="1"/>
          <p:nvPr/>
        </p:nvSpPr>
        <p:spPr>
          <a:xfrm>
            <a:off x="4559300" y="7645400"/>
            <a:ext cx="1526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g3887eb0210e_0_354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g3887eb0210e_0_3540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4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4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4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1600" y="4660900"/>
            <a:ext cx="14008100" cy="70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0" name="Google Shape;2340;g3887eb0210e_0_3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g3887eb0210e_0_3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g3887eb0210e_0_35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g3887eb0210e_0_35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4" name="Google Shape;2344;g3887eb0210e_0_35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g3887eb0210e_0_35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병합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g3887eb0210e_0_35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7" name="Google Shape;2347;g3887eb0210e_0_35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32900" y="4762500"/>
            <a:ext cx="5918200" cy="68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g3887eb0210e_0_3576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3" name="Google Shape;2353;g3887eb0210e_0_3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g3887eb0210e_0_36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g3887eb0210e_0_36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g3887eb0210e_0_36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g3887eb0210e_0_36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g3887eb0210e_0_36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g3887eb0210e_0_3600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g3887eb0210e_0_3600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1" name="Google Shape;2361;g3887eb0210e_0_36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g3887eb0210e_0_36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g3887eb0210e_0_3600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주말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g3887eb0210e_0_3600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5" name="Google Shape;2365;g3887eb0210e_0_36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g3887eb0210e_0_36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g3887eb0210e_0_3600"/>
          <p:cNvSpPr txBox="1"/>
          <p:nvPr/>
        </p:nvSpPr>
        <p:spPr>
          <a:xfrm>
            <a:off x="14033500" y="6121400"/>
            <a:ext cx="3555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g3887eb0210e_0_3600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9" name="Google Shape;2369;g3887eb0210e_0_36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0" name="Google Shape;2370;g3887eb0210e_0_36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g3887eb0210e_0_3600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g3887eb0210e_0_3600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3" name="Google Shape;2373;g3887eb0210e_0_36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149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g3887eb0210e_0_36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5499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5" name="Google Shape;2375;g3887eb0210e_0_3600"/>
          <p:cNvSpPr txBox="1"/>
          <p:nvPr/>
        </p:nvSpPr>
        <p:spPr>
          <a:xfrm>
            <a:off x="66167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g3887eb0210e_0_3600"/>
          <p:cNvSpPr txBox="1"/>
          <p:nvPr/>
        </p:nvSpPr>
        <p:spPr>
          <a:xfrm>
            <a:off x="54991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g3887eb0210e_0_3600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8" name="Google Shape;2378;g3887eb0210e_0_360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331700" y="8483600"/>
            <a:ext cx="713740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g3887eb0210e_0_360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29667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g3887eb0210e_0_3600"/>
          <p:cNvSpPr txBox="1"/>
          <p:nvPr/>
        </p:nvSpPr>
        <p:spPr>
          <a:xfrm>
            <a:off x="14033500" y="9372600"/>
            <a:ext cx="55626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g3887eb0210e_0_3600"/>
          <p:cNvSpPr txBox="1"/>
          <p:nvPr/>
        </p:nvSpPr>
        <p:spPr>
          <a:xfrm>
            <a:off x="129159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g3887eb0210e_0_360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7" name="Google Shape;2387;g3887eb0210e_0_3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g3887eb0210e_0_36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g3887eb0210e_0_36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g3887eb0210e_0_36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1" name="Google Shape;2391;g3887eb0210e_0_3644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g3887eb0210e_0_364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g3887eb0210e_0_364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4" name="Google Shape;2394;g3887eb0210e_0_36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25800" y="5867400"/>
            <a:ext cx="17945101" cy="42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g3887eb0210e_0_3644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" name="Google Shape;2400;g3887eb0210e_0_3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g3887eb0210e_0_3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2" name="Google Shape;2402;g3887eb0210e_0_36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g3887eb0210e_0_36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g3887eb0210e_0_3656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g3887eb0210e_0_365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g3887eb0210e_0_365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7" name="Google Shape;2407;g3887eb0210e_0_36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6700" y="5727700"/>
            <a:ext cx="16230602" cy="48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8" name="Google Shape;2408;g3887eb0210e_0_3656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3" name="Google Shape;2413;g3887eb0210e_0_3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4" name="Google Shape;2414;g3887eb0210e_0_36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5" name="Google Shape;2415;g3887eb0210e_0_36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g3887eb0210e_0_3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g3887eb0210e_0_366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g3887eb0210e_0_366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g3887eb0210e_0_366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0" name="Google Shape;2420;g3887eb0210e_0_36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9100" y="5740400"/>
            <a:ext cx="18453100" cy="4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1" name="Google Shape;2421;g3887eb0210e_0_366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" name="Google Shape;2426;g3887eb0210e_0_3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g3887eb0210e_0_36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g3887eb0210e_0_36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g3887eb0210e_0_368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0" name="Google Shape;2430;g3887eb0210e_0_3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g3887eb0210e_0_368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2" name="Google Shape;2432;g3887eb0210e_0_36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0900" y="5791200"/>
            <a:ext cx="17589499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g3887eb0210e_0_3680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!=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csv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g3887eb0210e_0_3680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g3887eb0210e_0_3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0" name="Google Shape;2440;g3887eb0210e_0_3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g3887eb0210e_0_36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g3887eb0210e_0_369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3" name="Google Shape;2443;g3887eb0210e_0_36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4" name="Google Shape;2444;g3887eb0210e_0_369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5" name="Google Shape;2445;g3887eb0210e_0_3692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6" name="Google Shape;2446;g3887eb0210e_0_36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18100" y="4965700"/>
            <a:ext cx="14147800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g3887eb0210e_0_3692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g3887eb0210e_0_37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3" name="Google Shape;2453;g3887eb0210e_0_37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g3887eb0210e_0_37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g3887eb0210e_0_3767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6" name="Google Shape;2456;g3887eb0210e_0_37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g3887eb0210e_0_3767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불안정을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인사이트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g3887eb0210e_0_3767"/>
          <p:cNvSpPr txBox="1"/>
          <p:nvPr/>
        </p:nvSpPr>
        <p:spPr>
          <a:xfrm>
            <a:off x="4559300" y="5397500"/>
            <a:ext cx="15265500" cy="55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변동이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크고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특정시간때에는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부족하고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특정시간때는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과잉으로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몰리는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현상이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항상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g3887eb0210e_0_3767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g3887eb0210e_0_38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g3887eb0210e_0_38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g3887eb0210e_0_38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g3887eb0210e_0_3814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8" name="Google Shape;2468;g3887eb0210e_0_38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g3887eb0210e_0_3814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g3887eb0210e_0_381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g3887eb0210e_0_3814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이용건수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2" name="Google Shape;2472;g3887eb0210e_0_38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1200" y="6426200"/>
            <a:ext cx="12446001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3" name="Google Shape;2473;g3887eb0210e_0_38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27200" y="6083300"/>
            <a:ext cx="83312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" name="Google Shape;2478;g3887eb0210e_0_38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g3887eb0210e_0_38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Google Shape;2480;g3887eb0210e_0_38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1" name="Google Shape;2481;g3887eb0210e_0_3827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2" name="Google Shape;2482;g3887eb0210e_0_38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g3887eb0210e_0_3827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g3887eb0210e_0_382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g3887eb0210e_0_3827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이용건수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6" name="Google Shape;2486;g3887eb0210e_0_3827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981200" y="6426200"/>
            <a:ext cx="12446001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g3887eb0210e_0_3827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4427200" y="6083300"/>
            <a:ext cx="83312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g3887eb0210e_0_3827"/>
          <p:cNvSpPr txBox="1"/>
          <p:nvPr/>
        </p:nvSpPr>
        <p:spPr>
          <a:xfrm>
            <a:off x="4572000" y="5435600"/>
            <a:ext cx="15214500" cy="54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7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~ 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증폭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None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   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~ 18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크게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증폭</a:t>
            </a:r>
            <a:endParaRPr b="0" i="0" sz="4836" u="none" cap="none" strike="noStrike">
              <a:solidFill>
                <a:srgbClr val="333333"/>
              </a:solidFill>
              <a:highlight>
                <a:srgbClr val="FDFFF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11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~ 15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완만한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이용증가를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보임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평일의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주말의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이용량보다는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뚜렷하게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많음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주말에는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14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점차적으로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증가하다가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다시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줄어듦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5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5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서울특별시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이용정보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)_24.1-6 / 7-12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5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15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5181600" y="4660900"/>
            <a:ext cx="14008100" cy="70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5"/>
          <p:cNvSpPr txBox="1"/>
          <p:nvPr/>
        </p:nvSpPr>
        <p:spPr>
          <a:xfrm>
            <a:off x="3073400" y="6858000"/>
            <a:ext cx="18249900" cy="20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8925" lIns="0" spcFirstLastPara="1" rIns="0" wrap="square" tIns="1489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27"/>
              <a:buFont typeface="Arial"/>
              <a:buNone/>
            </a:pP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2024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1727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5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3" name="Google Shape;2493;g3887eb0210e_0_3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g3887eb0210e_0_38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g3887eb0210e_0_38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g3887eb0210e_0_3841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7" name="Google Shape;2497;g3887eb0210e_0_38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g3887eb0210e_0_3841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g3887eb0210e_0_384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g3887eb0210e_0_3841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1" name="Google Shape;2501;g3887eb0210e_0_38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0500" y="5397500"/>
            <a:ext cx="10617201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g3887eb0210e_0_38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80900" y="5613400"/>
            <a:ext cx="10655300" cy="52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Google Shape;2507;g3887eb0210e_0_38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g3887eb0210e_0_38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g3887eb0210e_0_38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g3887eb0210e_0_3854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1" name="Google Shape;2511;g3887eb0210e_0_38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2" name="Google Shape;2512;g3887eb0210e_0_3854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g3887eb0210e_0_385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g3887eb0210e_0_3854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5" name="Google Shape;2515;g3887eb0210e_0_3854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460500" y="5397500"/>
            <a:ext cx="10617201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g3887eb0210e_0_3854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2280900" y="5613400"/>
            <a:ext cx="106553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7" name="Google Shape;2517;g3887eb0210e_0_3854"/>
          <p:cNvSpPr txBox="1"/>
          <p:nvPr/>
        </p:nvSpPr>
        <p:spPr>
          <a:xfrm>
            <a:off x="4572000" y="6362700"/>
            <a:ext cx="152145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7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중구의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많아짐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이후로는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줄어듦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줄어들어서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잔여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자전거의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None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회복되지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않다가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이후에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출근시간대부터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회복함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2" name="Google Shape;2522;g3887eb0210e_0_38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g3887eb0210e_0_38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g3887eb0210e_0_38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g3887eb0210e_0_3868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6" name="Google Shape;2526;g3887eb0210e_0_38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g3887eb0210e_0_386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g3887eb0210e_0_386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g3887eb0210e_0_386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동일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0" name="Google Shape;2530;g3887eb0210e_0_38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9400" y="6134100"/>
            <a:ext cx="120142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g3887eb0210e_0_38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109700" y="6032500"/>
            <a:ext cx="8724900" cy="42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6" name="Google Shape;2536;g3887eb0210e_0_3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g3887eb0210e_0_38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g3887eb0210e_0_38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g3887eb0210e_0_3881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0" name="Google Shape;2540;g3887eb0210e_0_38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g3887eb0210e_0_3881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g3887eb0210e_0_388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3" name="Google Shape;2543;g3887eb0210e_0_3881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549400" y="6134100"/>
            <a:ext cx="120142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g3887eb0210e_0_3881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4109700" y="6032500"/>
            <a:ext cx="8724900" cy="42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g3887eb0210e_0_3881"/>
          <p:cNvSpPr txBox="1"/>
          <p:nvPr/>
        </p:nvSpPr>
        <p:spPr>
          <a:xfrm>
            <a:off x="4572000" y="7277100"/>
            <a:ext cx="152145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11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시정도에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동일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반납의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많음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생활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단거리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순환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점심에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발생함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3887eb0210e_0_3881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동일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1" name="Google Shape;2551;g3887eb0210e_0_3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g3887eb0210e_0_38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g3887eb0210e_0_38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4" name="Google Shape;2554;g3887eb0210e_0_3895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5" name="Google Shape;2555;g3887eb0210e_0_38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3887eb0210e_0_389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g3887eb0210e_0_389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g3887eb0210e_0_389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9" name="Google Shape;2559;g3887eb0210e_0_38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84300" y="5232400"/>
            <a:ext cx="12179301" cy="60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g3887eb0210e_0_38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893800" y="5829300"/>
            <a:ext cx="92456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5" name="Google Shape;2565;g3887eb0210e_0_39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g3887eb0210e_0_39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g3887eb0210e_0_39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g3887eb0210e_0_3908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9" name="Google Shape;2569;g3887eb0210e_0_39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g3887eb0210e_0_390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g3887eb0210e_0_390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g3887eb0210e_0_390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컬럼별로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3" name="Google Shape;2573;g3887eb0210e_0_3908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384300" y="5232400"/>
            <a:ext cx="12179301" cy="60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g3887eb0210e_0_3908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3893800" y="5829300"/>
            <a:ext cx="92456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3887eb0210e_0_3908"/>
          <p:cNvSpPr txBox="1"/>
          <p:nvPr/>
        </p:nvSpPr>
        <p:spPr>
          <a:xfrm>
            <a:off x="2692400" y="6362700"/>
            <a:ext cx="190245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오전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16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시부터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18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시까지는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다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None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지표에서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봤드시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출근시간대의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뚜렷히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증가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출근시간대에는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퇴근시간대는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&gt;&gt;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유입량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6"/>
              <a:buFont typeface="Arial"/>
              <a:buChar char="●"/>
            </a:pP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출근시간대를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제외하고는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유입보다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유출되는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양이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836" u="none" cap="none" strike="noStrike">
                <a:solidFill>
                  <a:srgbClr val="333333"/>
                </a:solidFill>
                <a:highlight>
                  <a:srgbClr val="FDFFFC"/>
                </a:highlight>
                <a:latin typeface="Calibri"/>
                <a:ea typeface="Calibri"/>
                <a:cs typeface="Calibri"/>
                <a:sym typeface="Calibri"/>
              </a:rPr>
              <a:t>많음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" name="Google Shape;2580;g3887eb0210e_0_3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g3887eb0210e_0_39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g3887eb0210e_0_39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3" name="Google Shape;2583;g3887eb0210e_0_3922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4" name="Google Shape;2584;g3887eb0210e_0_39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g3887eb0210e_0_3922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g3887eb0210e_0_392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g3887eb0210e_0_3922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지표를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8" name="Google Shape;2588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48514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g3887eb0210e_0_3922"/>
          <p:cNvSpPr txBox="1"/>
          <p:nvPr/>
        </p:nvSpPr>
        <p:spPr>
          <a:xfrm>
            <a:off x="2794000" y="50419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출퇴근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상권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관광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복합지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로서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아침과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저녁에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뚜렷한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피크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0" name="Google Shape;2590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60452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1" name="Google Shape;2591;g3887eb0210e_0_3922"/>
          <p:cNvSpPr txBox="1"/>
          <p:nvPr/>
        </p:nvSpPr>
        <p:spPr>
          <a:xfrm>
            <a:off x="2794000" y="62230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대부분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이용건수가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증가하게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된다면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급격히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감소하여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위험이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2" name="Google Shape;2592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72263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3" name="Google Shape;2593;g3887eb0210e_0_3922"/>
          <p:cNvSpPr txBox="1"/>
          <p:nvPr/>
        </p:nvSpPr>
        <p:spPr>
          <a:xfrm>
            <a:off x="2794000" y="73787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퇴근시간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(17 ~ 19)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에는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유입보다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양이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압도적으로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발생빈도가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b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4" name="Google Shape;2594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83820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5" name="Google Shape;2595;g3887eb0210e_0_3922"/>
          <p:cNvSpPr txBox="1"/>
          <p:nvPr/>
        </p:nvSpPr>
        <p:spPr>
          <a:xfrm>
            <a:off x="2800300" y="8566100"/>
            <a:ext cx="20028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시간대에서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잔여자전거수가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고갈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위험이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높음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6" name="Google Shape;2596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95631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g3887eb0210e_0_3922"/>
          <p:cNvSpPr txBox="1"/>
          <p:nvPr/>
        </p:nvSpPr>
        <p:spPr>
          <a:xfrm>
            <a:off x="2794000" y="97409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동일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평일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점심이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많음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업무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생활권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단거리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순환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중심</a:t>
            </a:r>
            <a:b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8" name="Google Shape;2598;g3887eb0210e_0_3922"/>
          <p:cNvPicPr preferRelativeResize="0"/>
          <p:nvPr/>
        </p:nvPicPr>
        <p:blipFill rotWithShape="1">
          <a:blip r:embed="rId7">
            <a:alphaModFix amt="45000"/>
          </a:blip>
          <a:srcRect b="0" l="0" r="0" t="0"/>
          <a:stretch/>
        </p:blipFill>
        <p:spPr>
          <a:xfrm>
            <a:off x="2235200" y="10769600"/>
            <a:ext cx="20523201" cy="9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9" name="Google Shape;2599;g3887eb0210e_0_3922"/>
          <p:cNvSpPr txBox="1"/>
          <p:nvPr/>
        </p:nvSpPr>
        <p:spPr>
          <a:xfrm>
            <a:off x="2794000" y="10909300"/>
            <a:ext cx="20040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/>
              <a:buNone/>
            </a:pP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중구는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장거리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낮시간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단거리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관광상권형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하는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복합적</a:t>
            </a:r>
            <a:r>
              <a:rPr b="1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이용패턴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ko-KR" sz="3599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599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보임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4" name="Google Shape;2604;g3887eb0210e_0_3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g3887eb0210e_0_39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g3887eb0210e_0_39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g3887eb0210e_0_3945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8" name="Google Shape;2608;g3887eb0210e_0_39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9" name="Google Shape;2609;g3887eb0210e_0_394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g3887eb0210e_0_394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g3887eb0210e_0_3945"/>
          <p:cNvSpPr txBox="1"/>
          <p:nvPr/>
        </p:nvSpPr>
        <p:spPr>
          <a:xfrm>
            <a:off x="3822700" y="5854700"/>
            <a:ext cx="167259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전반적인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수요에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전반적인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어느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어떤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뚜렷한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특이점이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존재하는지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확인해서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특이점이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있는지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세부적인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6" name="Google Shape;2616;g3887eb0210e_0_39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g3887eb0210e_0_39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g3887eb0210e_0_39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Google Shape;2619;g3887eb0210e_0_3956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0" name="Google Shape;2620;g3887eb0210e_0_39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Google Shape;2621;g3887eb0210e_0_3956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g3887eb0210e_0_395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3" name="Google Shape;2623;g3887eb0210e_0_39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8600" y="4851400"/>
            <a:ext cx="11214101" cy="68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4" name="Google Shape;2624;g3887eb0210e_0_3956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9" name="Google Shape;2629;g3887eb0210e_0_4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g3887eb0210e_0_40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g3887eb0210e_0_40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Google Shape;2632;g3887eb0210e_0_4004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3" name="Google Shape;2633;g3887eb0210e_0_40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4" name="Google Shape;2634;g3887eb0210e_0_4004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g3887eb0210e_0_400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g3887eb0210e_0_4004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7" name="Google Shape;2637;g3887eb0210e_0_40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9593" y="4495900"/>
            <a:ext cx="11324921" cy="793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6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6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6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0000" y="5168900"/>
            <a:ext cx="19304000" cy="59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6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2" name="Google Shape;2642;g3887eb0210e_0_4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3" name="Google Shape;2643;g3887eb0210e_0_40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4" name="Google Shape;2644;g3887eb0210e_0_40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5" name="Google Shape;2645;g3887eb0210e_0_4053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6" name="Google Shape;2646;g3887eb0210e_0_40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g3887eb0210e_0_4053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g3887eb0210e_0_405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g3887eb0210e_0_4053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0" name="Google Shape;2650;g3887eb0210e_0_40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00300" y="5143500"/>
            <a:ext cx="7848600" cy="5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g3887eb0210e_0_40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09300" y="4800600"/>
            <a:ext cx="11518900" cy="65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6" name="Google Shape;2656;g38886bb6b8d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Google Shape;2657;g38886bb6b8d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g38886bb6b8d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9" name="Google Shape;2659;g38886bb6b8d_0_55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0" name="Google Shape;2660;g38886bb6b8d_0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g38886bb6b8d_0_5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g38886bb6b8d_0_5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g38886bb6b8d_0_5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위치별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4" name="Google Shape;2664;g38886bb6b8d_0_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09500" y="5308600"/>
            <a:ext cx="9715501" cy="61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g38886bb6b8d_0_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84400" y="5638800"/>
            <a:ext cx="9715501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g38886bb6b8d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g38886bb6b8d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g38886bb6b8d_0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3" name="Google Shape;2673;g38886bb6b8d_0_68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4" name="Google Shape;2674;g38886bb6b8d_0_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Google Shape;2675;g38886bb6b8d_0_68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g38886bb6b8d_0_6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target_df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g38886bb6b8d_0_68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주거지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8" name="Google Shape;2678;g38886bb6b8d_0_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000" y="5334000"/>
            <a:ext cx="10312401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9" name="Google Shape;2679;g38886bb6b8d_0_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60300" y="5549900"/>
            <a:ext cx="9944099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Google Shape;2684;g38886bb6b8d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g38886bb6b8d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g38886bb6b8d_0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7" name="Google Shape;2687;g38886bb6b8d_0_95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8" name="Google Shape;2688;g38886bb6b8d_0_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g38886bb6b8d_0_9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0" name="Google Shape;2690;g38886bb6b8d_0_9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target_df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1" name="Google Shape;2691;g38886bb6b8d_0_9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오피스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2" name="Google Shape;2692;g38886bb6b8d_0_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66900" y="5334000"/>
            <a:ext cx="10337800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3" name="Google Shape;2693;g38886bb6b8d_0_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22200" y="5511800"/>
            <a:ext cx="101092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8" name="Google Shape;2698;g38886bb6b8d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g38886bb6b8d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g38886bb6b8d_0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g38886bb6b8d_0_122"/>
          <p:cNvSpPr txBox="1"/>
          <p:nvPr/>
        </p:nvSpPr>
        <p:spPr>
          <a:xfrm>
            <a:off x="939800" y="1917700"/>
            <a:ext cx="22504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2" name="Google Shape;2702;g38886bb6b8d_0_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3" name="Google Shape;2703;g38886bb6b8d_0_122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03. 2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g38886bb6b8d_0_12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target_df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g38886bb6b8d_0_122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번의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지하철역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6" name="Google Shape;2706;g38886bb6b8d_0_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1000" y="5283200"/>
            <a:ext cx="10541001" cy="5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g38886bb6b8d_0_1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27000" y="5715000"/>
            <a:ext cx="9601199" cy="50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2" name="Google Shape;2712;g38886bb6b8d_0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g38886bb6b8d_0_2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4" name="Google Shape;2714;g38886bb6b8d_0_2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g38886bb6b8d_0_251"/>
          <p:cNvSpPr txBox="1"/>
          <p:nvPr/>
        </p:nvSpPr>
        <p:spPr>
          <a:xfrm>
            <a:off x="9448800" y="1917700"/>
            <a:ext cx="5499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6" name="Google Shape;2716;g38886bb6b8d_0_2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g38886bb6b8d_0_251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04.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g38886bb6b8d_0_251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출퇴근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)’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극심한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9" name="Google Shape;2719;g38886bb6b8d_0_2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6057900"/>
            <a:ext cx="54483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g38886bb6b8d_0_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0" y="5181600"/>
            <a:ext cx="34798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g38886bb6b8d_0_251"/>
          <p:cNvSpPr txBox="1"/>
          <p:nvPr/>
        </p:nvSpPr>
        <p:spPr>
          <a:xfrm>
            <a:off x="3454400" y="5715000"/>
            <a:ext cx="265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주거지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g38886bb6b8d_0_251"/>
          <p:cNvSpPr txBox="1"/>
          <p:nvPr/>
        </p:nvSpPr>
        <p:spPr>
          <a:xfrm>
            <a:off x="2324100" y="6959600"/>
            <a:ext cx="49149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t/>
            </a:r>
            <a:endParaRPr b="0" i="0" sz="2933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잔여자전거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귀가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3" name="Google Shape;2723;g38886bb6b8d_0_2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1500" y="6057900"/>
            <a:ext cx="54483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g38886bb6b8d_0_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39400" y="5181600"/>
            <a:ext cx="34798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5" name="Google Shape;2725;g38886bb6b8d_0_251"/>
          <p:cNvSpPr txBox="1"/>
          <p:nvPr/>
        </p:nvSpPr>
        <p:spPr>
          <a:xfrm>
            <a:off x="10858500" y="5715000"/>
            <a:ext cx="265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지하철역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g38886bb6b8d_0_251"/>
          <p:cNvSpPr txBox="1"/>
          <p:nvPr/>
        </p:nvSpPr>
        <p:spPr>
          <a:xfrm>
            <a:off x="9728200" y="6959600"/>
            <a:ext cx="49149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7~9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지하철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하차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t/>
            </a:r>
            <a:endParaRPr b="0" i="0" sz="2933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역마다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차이는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있으나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또는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7" name="Google Shape;2727;g38886bb6b8d_0_2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865600" y="6057900"/>
            <a:ext cx="54483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g38886bb6b8d_0_2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843500" y="5181600"/>
            <a:ext cx="34798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9" name="Google Shape;2729;g38886bb6b8d_0_251"/>
          <p:cNvSpPr txBox="1"/>
          <p:nvPr/>
        </p:nvSpPr>
        <p:spPr>
          <a:xfrm>
            <a:off x="18262600" y="5715000"/>
            <a:ext cx="265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0" spcFirstLastPara="1" rIns="0" wrap="square" tIns="508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오피스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0" name="Google Shape;2730;g38886bb6b8d_0_251"/>
          <p:cNvSpPr txBox="1"/>
          <p:nvPr/>
        </p:nvSpPr>
        <p:spPr>
          <a:xfrm>
            <a:off x="17132300" y="6959600"/>
            <a:ext cx="49149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명확한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도착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t/>
            </a:r>
            <a:endParaRPr b="0" i="0" sz="2933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오후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명확한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급증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퇴근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목적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5" name="Google Shape;2735;g38886bb6b8d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Google Shape;2736;g38886bb6b8d_0_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Google Shape;2737;g38886bb6b8d_0_2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8" name="Google Shape;2738;g38886bb6b8d_0_285"/>
          <p:cNvSpPr txBox="1"/>
          <p:nvPr/>
        </p:nvSpPr>
        <p:spPr>
          <a:xfrm>
            <a:off x="9448800" y="1917700"/>
            <a:ext cx="5499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9" name="Google Shape;2739;g38886bb6b8d_0_2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g38886bb6b8d_0_285"/>
          <p:cNvSpPr txBox="1"/>
          <p:nvPr/>
        </p:nvSpPr>
        <p:spPr>
          <a:xfrm>
            <a:off x="18211800" y="2616200"/>
            <a:ext cx="4546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04.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1" name="Google Shape;2741;g38886bb6b8d_0_285"/>
          <p:cNvSpPr txBox="1"/>
          <p:nvPr/>
        </p:nvSpPr>
        <p:spPr>
          <a:xfrm>
            <a:off x="2019300" y="7759700"/>
            <a:ext cx="20358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66"/>
              <a:buFont typeface="Arial"/>
              <a:buNone/>
            </a:pP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출퇴근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시간대의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구조적으로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반복되고</a:t>
            </a:r>
            <a:r>
              <a:rPr b="0" i="0" lang="ko-KR" sz="466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666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2" name="Google Shape;2742;g38886bb6b8d_0_285"/>
          <p:cNvSpPr txBox="1"/>
          <p:nvPr/>
        </p:nvSpPr>
        <p:spPr>
          <a:xfrm>
            <a:off x="1384300" y="3898900"/>
            <a:ext cx="20167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전반의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'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구조적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'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7" name="Google Shape;2747;g38886bb6b8d_0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g38886bb6b8d_0_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g38886bb6b8d_0_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0" name="Google Shape;2750;g38886bb6b8d_0_296"/>
          <p:cNvSpPr txBox="1"/>
          <p:nvPr/>
        </p:nvSpPr>
        <p:spPr>
          <a:xfrm>
            <a:off x="9448800" y="1917700"/>
            <a:ext cx="5499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한계점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1" name="Google Shape;2751;g38886bb6b8d_0_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g38886bb6b8d_0_296"/>
          <p:cNvSpPr txBox="1"/>
          <p:nvPr/>
        </p:nvSpPr>
        <p:spPr>
          <a:xfrm>
            <a:off x="15252700" y="2616200"/>
            <a:ext cx="750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05.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한계점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3" name="Google Shape;2753;g38886bb6b8d_0_296"/>
          <p:cNvSpPr txBox="1"/>
          <p:nvPr/>
        </p:nvSpPr>
        <p:spPr>
          <a:xfrm>
            <a:off x="2032000" y="5168900"/>
            <a:ext cx="20332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Arial"/>
              <a:buNone/>
            </a:pP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대여소들의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현상이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주로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대여소들의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현상이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주로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규모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에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나뉘는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경향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4" name="Google Shape;2754;g38886bb6b8d_0_296"/>
          <p:cNvSpPr txBox="1"/>
          <p:nvPr/>
        </p:nvSpPr>
        <p:spPr>
          <a:xfrm>
            <a:off x="3441700" y="7708900"/>
            <a:ext cx="174624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Arial"/>
              <a:buNone/>
            </a:pP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클러스터가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목적별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예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출퇴근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여가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상업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특이점이나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명확한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패턴을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보여주기보다는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단순히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이용량의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많고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적음에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구분되었음을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의미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Google Shape;2755;g38886bb6b8d_0_296"/>
          <p:cNvSpPr txBox="1"/>
          <p:nvPr/>
        </p:nvSpPr>
        <p:spPr>
          <a:xfrm>
            <a:off x="3441700" y="10947400"/>
            <a:ext cx="17462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Arial"/>
              <a:buNone/>
            </a:pP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결과적으로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목적별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심층적인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클러스터링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분석과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해석에는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한계가</a:t>
            </a:r>
            <a:r>
              <a:rPr b="0" i="0" lang="ko-KR" sz="39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9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있었음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0" name="Google Shape;2760;g3887eb0210e_0_4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1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g3887eb0210e_0_4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1" cy="93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g3887eb0210e_0_42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Google Shape;2763;g3887eb0210e_0_42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g3887eb0210e_0_42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411"/>
              </a:srgbClr>
            </a:outerShdw>
          </a:effectLst>
        </p:spPr>
      </p:pic>
      <p:pic>
        <p:nvPicPr>
          <p:cNvPr id="2765" name="Google Shape;2765;g3887eb0210e_0_42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g3887eb0210e_0_42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7" name="Google Shape;2767;g3887eb0210e_0_42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8" name="Google Shape;2768;g3887eb0210e_0_4293"/>
          <p:cNvSpPr txBox="1"/>
          <p:nvPr/>
        </p:nvSpPr>
        <p:spPr>
          <a:xfrm>
            <a:off x="2971800" y="6858000"/>
            <a:ext cx="184659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6"/>
              <a:buFont typeface="Arial"/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Q &amp;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3" name="Google Shape;2773;g3887eb0210e_0_4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1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g3887eb0210e_0_4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1" cy="93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g3887eb0210e_0_4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g3887eb0210e_0_4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1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g3887eb0210e_0_43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411"/>
              </a:srgbClr>
            </a:outerShdw>
          </a:effectLst>
        </p:spPr>
      </p:pic>
      <p:pic>
        <p:nvPicPr>
          <p:cNvPr id="2778" name="Google Shape;2778;g3887eb0210e_0_43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g3887eb0210e_0_43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g3887eb0210e_0_43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1" name="Google Shape;2781;g3887eb0210e_0_4305"/>
          <p:cNvSpPr txBox="1"/>
          <p:nvPr/>
        </p:nvSpPr>
        <p:spPr>
          <a:xfrm>
            <a:off x="2971800" y="6858000"/>
            <a:ext cx="18465900" cy="21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6"/>
              <a:buFont typeface="Arial"/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:)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8"/>
          <p:cNvSpPr txBox="1"/>
          <p:nvPr/>
        </p:nvSpPr>
        <p:spPr>
          <a:xfrm>
            <a:off x="8801100" y="1917700"/>
            <a:ext cx="67944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8"/>
          <p:cNvSpPr txBox="1"/>
          <p:nvPr/>
        </p:nvSpPr>
        <p:spPr>
          <a:xfrm>
            <a:off x="1384300" y="3898900"/>
            <a:ext cx="12039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5400" y="4533900"/>
            <a:ext cx="14173201" cy="7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9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9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9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13600" y="4775200"/>
            <a:ext cx="9969500" cy="6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9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0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0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29300" y="4673600"/>
            <a:ext cx="12750800" cy="7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27200" y="11264900"/>
            <a:ext cx="7404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4312900" y="10541000"/>
            <a:ext cx="14732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9"/>
              <a:buFont typeface="Arial"/>
              <a:buNone/>
            </a:pPr>
            <a:r>
              <a:rPr b="0" i="0" lang="ko-KR" sz="202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사업분야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4000" y="7620000"/>
            <a:ext cx="188087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32100" y="56515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09100" y="56515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22600" y="56515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"/>
          <p:cNvSpPr txBox="1"/>
          <p:nvPr/>
        </p:nvSpPr>
        <p:spPr>
          <a:xfrm>
            <a:off x="3898900" y="5740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5"/>
              <a:buFont typeface="Arial"/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10363200" y="5740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5"/>
              <a:buFont typeface="Arial"/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16789400" y="5740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5"/>
              <a:buFont typeface="Arial"/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2743200" y="58039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19"/>
              <a:buFont typeface="Arial"/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 txBox="1"/>
          <p:nvPr/>
        </p:nvSpPr>
        <p:spPr>
          <a:xfrm>
            <a:off x="9220200" y="58039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19"/>
              <a:buFont typeface="Arial"/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15633700" y="58039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19"/>
              <a:buFont typeface="Arial"/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32100" y="8839200"/>
            <a:ext cx="7747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09100" y="8839200"/>
            <a:ext cx="7747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"/>
          <p:cNvSpPr txBox="1"/>
          <p:nvPr/>
        </p:nvSpPr>
        <p:spPr>
          <a:xfrm>
            <a:off x="3898900" y="8915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5"/>
              <a:buFont typeface="Arial"/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 txBox="1"/>
          <p:nvPr/>
        </p:nvSpPr>
        <p:spPr>
          <a:xfrm>
            <a:off x="10363200" y="8915400"/>
            <a:ext cx="5575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900" lIns="0" spcFirstLastPara="1" rIns="0" wrap="square" tIns="4590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15"/>
              <a:buFont typeface="Arial"/>
              <a:buNone/>
            </a:pP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한계점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3615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615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 txBox="1"/>
          <p:nvPr/>
        </p:nvSpPr>
        <p:spPr>
          <a:xfrm>
            <a:off x="2743200" y="89916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19"/>
              <a:buFont typeface="Arial"/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 txBox="1"/>
          <p:nvPr/>
        </p:nvSpPr>
        <p:spPr>
          <a:xfrm>
            <a:off x="9220200" y="8991600"/>
            <a:ext cx="9398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525" lIns="0" spcFirstLastPara="1" rIns="0" wrap="square" tIns="34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19"/>
              <a:buFont typeface="Arial"/>
              <a:buNone/>
            </a:pPr>
            <a:r>
              <a:rPr b="0" i="0" lang="ko-KR" sz="271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"/>
          <p:cNvSpPr txBox="1"/>
          <p:nvPr/>
        </p:nvSpPr>
        <p:spPr>
          <a:xfrm>
            <a:off x="10642600" y="2032000"/>
            <a:ext cx="3111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"/>
          <p:cNvSpPr txBox="1"/>
          <p:nvPr/>
        </p:nvSpPr>
        <p:spPr>
          <a:xfrm>
            <a:off x="15252700" y="2616200"/>
            <a:ext cx="75057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·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1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1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1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그룹화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1100" y="4699000"/>
            <a:ext cx="9334500" cy="72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1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2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2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4200" y="4559300"/>
            <a:ext cx="10541000" cy="72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3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3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3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69200" y="4495800"/>
            <a:ext cx="9232900" cy="7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4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4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4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24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7569200" y="4495800"/>
            <a:ext cx="9232900" cy="71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4"/>
          <p:cNvSpPr txBox="1"/>
          <p:nvPr/>
        </p:nvSpPr>
        <p:spPr>
          <a:xfrm>
            <a:off x="5461000" y="5511800"/>
            <a:ext cx="134620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1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4"/>
              <a:buFont typeface="Arial"/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: 8, 16, 17, 18, 19, 20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4"/>
              <a:buFont typeface="Arial"/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: 0, 6, 7, 9, 10, 11, 12, 13, 14, 15, 21, 22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4"/>
              <a:buFont typeface="Arial"/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: 1, 2, 3, 4, 5, 23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4"/>
              <a:buFont typeface="Arial"/>
              <a:buNone/>
            </a:pPr>
            <a:r>
              <a:t/>
            </a:r>
            <a:endParaRPr b="0" i="0" sz="6394" u="none" cap="none" strike="noStrike">
              <a:solidFill>
                <a:srgbClr val="333333"/>
              </a:solidFill>
              <a:highlight>
                <a:srgbClr val="FF785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0"/>
              <a:buFont typeface="Arial"/>
              <a:buNone/>
            </a:pPr>
            <a:r>
              <a:rPr b="0" i="0" lang="ko-KR" sz="4260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*25%(Q1), 75%(Q3) </a:t>
            </a:r>
            <a:r>
              <a:rPr b="0" i="0" lang="ko-KR" sz="4260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4260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260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기준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3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3"/>
          <p:cNvSpPr txBox="1"/>
          <p:nvPr/>
        </p:nvSpPr>
        <p:spPr>
          <a:xfrm>
            <a:off x="3289300" y="6121400"/>
            <a:ext cx="3200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3"/>
          <p:cNvSpPr txBox="1"/>
          <p:nvPr/>
        </p:nvSpPr>
        <p:spPr>
          <a:xfrm>
            <a:off x="21717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3"/>
          <p:cNvSpPr txBox="1"/>
          <p:nvPr/>
        </p:nvSpPr>
        <p:spPr>
          <a:xfrm>
            <a:off x="8661400" y="6121400"/>
            <a:ext cx="2921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3"/>
          <p:cNvSpPr txBox="1"/>
          <p:nvPr/>
        </p:nvSpPr>
        <p:spPr>
          <a:xfrm>
            <a:off x="75438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3"/>
          <p:cNvSpPr txBox="1"/>
          <p:nvPr/>
        </p:nvSpPr>
        <p:spPr>
          <a:xfrm>
            <a:off x="14033500" y="6121400"/>
            <a:ext cx="2844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3"/>
          <p:cNvSpPr txBox="1"/>
          <p:nvPr/>
        </p:nvSpPr>
        <p:spPr>
          <a:xfrm>
            <a:off x="129159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3"/>
          <p:cNvSpPr txBox="1"/>
          <p:nvPr/>
        </p:nvSpPr>
        <p:spPr>
          <a:xfrm>
            <a:off x="19405600" y="5880100"/>
            <a:ext cx="32893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3"/>
          <p:cNvSpPr txBox="1"/>
          <p:nvPr/>
        </p:nvSpPr>
        <p:spPr>
          <a:xfrm>
            <a:off x="182880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3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3"/>
          <p:cNvSpPr txBox="1"/>
          <p:nvPr/>
        </p:nvSpPr>
        <p:spPr>
          <a:xfrm>
            <a:off x="6400800" y="9372600"/>
            <a:ext cx="32004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3"/>
          <p:cNvSpPr txBox="1"/>
          <p:nvPr/>
        </p:nvSpPr>
        <p:spPr>
          <a:xfrm>
            <a:off x="5283200" y="97028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3"/>
          <p:cNvSpPr txBox="1"/>
          <p:nvPr/>
        </p:nvSpPr>
        <p:spPr>
          <a:xfrm>
            <a:off x="11772900" y="9359900"/>
            <a:ext cx="29210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3"/>
          <p:cNvSpPr txBox="1"/>
          <p:nvPr/>
        </p:nvSpPr>
        <p:spPr>
          <a:xfrm>
            <a:off x="10655300" y="96901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3"/>
          <p:cNvSpPr txBox="1"/>
          <p:nvPr/>
        </p:nvSpPr>
        <p:spPr>
          <a:xfrm>
            <a:off x="17145000" y="9359900"/>
            <a:ext cx="2844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3"/>
          <p:cNvSpPr txBox="1"/>
          <p:nvPr/>
        </p:nvSpPr>
        <p:spPr>
          <a:xfrm>
            <a:off x="16027400" y="96901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4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4"/>
          <p:cNvSpPr txBox="1"/>
          <p:nvPr/>
        </p:nvSpPr>
        <p:spPr>
          <a:xfrm>
            <a:off x="3289300" y="6121400"/>
            <a:ext cx="3200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4"/>
          <p:cNvSpPr txBox="1"/>
          <p:nvPr/>
        </p:nvSpPr>
        <p:spPr>
          <a:xfrm>
            <a:off x="21717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4"/>
          <p:cNvSpPr txBox="1"/>
          <p:nvPr/>
        </p:nvSpPr>
        <p:spPr>
          <a:xfrm>
            <a:off x="8661400" y="6121400"/>
            <a:ext cx="2921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4"/>
          <p:cNvSpPr txBox="1"/>
          <p:nvPr/>
        </p:nvSpPr>
        <p:spPr>
          <a:xfrm>
            <a:off x="75438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4"/>
          <p:cNvSpPr txBox="1"/>
          <p:nvPr/>
        </p:nvSpPr>
        <p:spPr>
          <a:xfrm>
            <a:off x="14033500" y="6121400"/>
            <a:ext cx="28448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4"/>
          <p:cNvSpPr txBox="1"/>
          <p:nvPr/>
        </p:nvSpPr>
        <p:spPr>
          <a:xfrm>
            <a:off x="129159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4"/>
          <p:cNvSpPr txBox="1"/>
          <p:nvPr/>
        </p:nvSpPr>
        <p:spPr>
          <a:xfrm>
            <a:off x="19405600" y="5880100"/>
            <a:ext cx="32893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4"/>
          <p:cNvSpPr txBox="1"/>
          <p:nvPr/>
        </p:nvSpPr>
        <p:spPr>
          <a:xfrm>
            <a:off x="18288000" y="62103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3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4"/>
          <p:cNvSpPr txBox="1"/>
          <p:nvPr/>
        </p:nvSpPr>
        <p:spPr>
          <a:xfrm>
            <a:off x="6400800" y="9372600"/>
            <a:ext cx="32004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4"/>
          <p:cNvSpPr txBox="1"/>
          <p:nvPr/>
        </p:nvSpPr>
        <p:spPr>
          <a:xfrm>
            <a:off x="5283200" y="97028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4"/>
          <p:cNvSpPr txBox="1"/>
          <p:nvPr/>
        </p:nvSpPr>
        <p:spPr>
          <a:xfrm>
            <a:off x="11772900" y="9359900"/>
            <a:ext cx="29210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4"/>
          <p:cNvSpPr txBox="1"/>
          <p:nvPr/>
        </p:nvSpPr>
        <p:spPr>
          <a:xfrm>
            <a:off x="10655300" y="96901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3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4"/>
          <p:cNvSpPr txBox="1"/>
          <p:nvPr/>
        </p:nvSpPr>
        <p:spPr>
          <a:xfrm>
            <a:off x="17145000" y="9359900"/>
            <a:ext cx="2844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4"/>
          <p:cNvSpPr txBox="1"/>
          <p:nvPr/>
        </p:nvSpPr>
        <p:spPr>
          <a:xfrm>
            <a:off x="16027400" y="9690100"/>
            <a:ext cx="9652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7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7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7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7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4200" y="5892800"/>
            <a:ext cx="18135600" cy="45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0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1" name="Google Shape;61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0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11700" y="5041900"/>
            <a:ext cx="14947900" cy="6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1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1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1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1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9700" y="6426200"/>
            <a:ext cx="100203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66900" y="5080000"/>
            <a:ext cx="2552700" cy="61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78400" y="5080000"/>
            <a:ext cx="2984500" cy="61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2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2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5200" y="6400800"/>
            <a:ext cx="89154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00000" y="4495800"/>
            <a:ext cx="8432800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0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0" cy="93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411"/>
              </a:srgbClr>
            </a:outerShdw>
          </a:effectLst>
        </p:spPr>
      </p:pic>
      <p:pic>
        <p:nvPicPr>
          <p:cNvPr id="208" name="Google Shape;20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"/>
          <p:cNvSpPr txBox="1"/>
          <p:nvPr/>
        </p:nvSpPr>
        <p:spPr>
          <a:xfrm>
            <a:off x="11176000" y="1651000"/>
            <a:ext cx="20447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456E2A"/>
                </a:solidFill>
                <a:latin typeface="Noto Sans"/>
                <a:ea typeface="Noto Sans"/>
                <a:cs typeface="Noto Sans"/>
                <a:sym typeface="Noto Sans"/>
              </a:rPr>
              <a:t>Team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"/>
          <p:cNvSpPr txBox="1"/>
          <p:nvPr/>
        </p:nvSpPr>
        <p:spPr>
          <a:xfrm>
            <a:off x="2971800" y="7023100"/>
            <a:ext cx="18465800" cy="21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6"/>
              <a:buFont typeface="Arial"/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3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3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3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공공자전거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56000" y="4851400"/>
            <a:ext cx="5905500" cy="69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37900" y="4851400"/>
            <a:ext cx="10845800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4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4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4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86100" y="5270500"/>
            <a:ext cx="18199100" cy="58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7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7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7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47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9702800" y="5003800"/>
            <a:ext cx="4991100" cy="6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7"/>
          <p:cNvSpPr txBox="1"/>
          <p:nvPr/>
        </p:nvSpPr>
        <p:spPr>
          <a:xfrm>
            <a:off x="5664200" y="5105400"/>
            <a:ext cx="1346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4"/>
              <a:buFont typeface="Arial"/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분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이용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거리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1112500" y="6959600"/>
            <a:ext cx="2159000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7"/>
          <p:cNvSpPr txBox="1"/>
          <p:nvPr/>
        </p:nvSpPr>
        <p:spPr>
          <a:xfrm>
            <a:off x="5664200" y="9918700"/>
            <a:ext cx="1346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4"/>
              <a:buFont typeface="Arial"/>
              <a:buNone/>
            </a:pP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하지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않으므로</a:t>
            </a:r>
            <a:r>
              <a:rPr b="0" i="0" lang="ko-KR" sz="6394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 drop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7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8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8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8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8900" y="4584700"/>
            <a:ext cx="14033500" cy="6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8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9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9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9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5168900" y="4584700"/>
            <a:ext cx="14033500" cy="6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9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9"/>
          <p:cNvSpPr txBox="1"/>
          <p:nvPr/>
        </p:nvSpPr>
        <p:spPr>
          <a:xfrm>
            <a:off x="5969000" y="4724400"/>
            <a:ext cx="12433300" cy="10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1188700" y="6083300"/>
            <a:ext cx="1993900" cy="1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9"/>
          <p:cNvSpPr txBox="1"/>
          <p:nvPr/>
        </p:nvSpPr>
        <p:spPr>
          <a:xfrm>
            <a:off x="5981700" y="8204200"/>
            <a:ext cx="124333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1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둘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중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하나라도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NaN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이면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행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제거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highlight>
                <a:srgbClr val="FF785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∵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하나라도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빠지면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매핑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불가능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집계기준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출발시간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도착시간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매칭되어야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"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합산해서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계산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가능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0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0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24500" y="4673600"/>
            <a:ext cx="13322300" cy="66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1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1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1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1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2" name="Google Shape;742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5600" y="5232400"/>
            <a:ext cx="60960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84200" y="5130800"/>
            <a:ext cx="56642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2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2" name="Google Shape;752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2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52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5435600" y="5232400"/>
            <a:ext cx="6096000" cy="5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2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13284200" y="5130800"/>
            <a:ext cx="56642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52"/>
          <p:cNvSpPr txBox="1"/>
          <p:nvPr/>
        </p:nvSpPr>
        <p:spPr>
          <a:xfrm>
            <a:off x="4559300" y="5981700"/>
            <a:ext cx="15265400" cy="40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1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이상치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highlight>
                <a:srgbClr val="FF785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날짜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yyyymmdd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형식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건수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음수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x,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통상적으로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집계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기준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출발시간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도착시간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33"/>
              <a:buFont typeface="Arial"/>
              <a:buNone/>
            </a:pP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시작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종료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: 25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933" u="none" cap="none" strike="noStrike">
                <a:solidFill>
                  <a:srgbClr val="333333"/>
                </a:solidFill>
                <a:highlight>
                  <a:srgbClr val="FECCBE"/>
                </a:highlight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3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3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3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3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1" name="Google Shape;771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0300" y="4495800"/>
            <a:ext cx="9410700" cy="70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54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4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4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4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4" name="Google Shape;784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2500" y="4876800"/>
            <a:ext cx="5372100" cy="65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93700" y="4876800"/>
            <a:ext cx="5245100" cy="65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 txBox="1"/>
          <p:nvPr/>
        </p:nvSpPr>
        <p:spPr>
          <a:xfrm>
            <a:off x="914400" y="20320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동기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12496800" y="40640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28500" y="5803900"/>
            <a:ext cx="9690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12496800" y="55118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28500" y="7251700"/>
            <a:ext cx="9690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2496800" y="69723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28500" y="8712200"/>
            <a:ext cx="9690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2509500" y="86233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77700" y="10591800"/>
            <a:ext cx="96901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446000" y="10274300"/>
            <a:ext cx="850900" cy="20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77700" y="12014200"/>
            <a:ext cx="96901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"/>
          <p:cNvSpPr txBox="1"/>
          <p:nvPr/>
        </p:nvSpPr>
        <p:spPr>
          <a:xfrm>
            <a:off x="14389100" y="4813300"/>
            <a:ext cx="7607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75" lIns="0" spcFirstLastPara="1" rIns="0" wrap="square" tIns="3147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5"/>
              <a:buFont typeface="Arial"/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시민참여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재배치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이벤트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11976100" y="48641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7"/>
              <a:buFont typeface="Arial"/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이벤트명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14389100" y="6261100"/>
            <a:ext cx="7607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75" lIns="0" spcFirstLastPara="1" rIns="0" wrap="square" tIns="3147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5"/>
              <a:buFont typeface="Arial"/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~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"/>
          <p:cNvSpPr txBox="1"/>
          <p:nvPr/>
        </p:nvSpPr>
        <p:spPr>
          <a:xfrm>
            <a:off x="11976100" y="63119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7"/>
              <a:buFont typeface="Arial"/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실행일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"/>
          <p:cNvSpPr txBox="1"/>
          <p:nvPr/>
        </p:nvSpPr>
        <p:spPr>
          <a:xfrm>
            <a:off x="14389100" y="7721600"/>
            <a:ext cx="7607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75" lIns="0" spcFirstLastPara="1" rIns="0" wrap="square" tIns="3147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5"/>
              <a:buFont typeface="Arial"/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7~9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17~19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 txBox="1"/>
          <p:nvPr/>
        </p:nvSpPr>
        <p:spPr>
          <a:xfrm>
            <a:off x="11976100" y="77724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7"/>
              <a:buFont typeface="Arial"/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실행시간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14389100" y="9169400"/>
            <a:ext cx="8280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775">
            <a:noAutofit/>
          </a:bodyPr>
          <a:lstStyle/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5"/>
              <a:buFont typeface="Arial"/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대여소에서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또는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5"/>
              <a:buFont typeface="Arial"/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부족한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대여소에서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11988800" y="94234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7"/>
              <a:buFont typeface="Arial"/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참여방법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 txBox="1"/>
          <p:nvPr/>
        </p:nvSpPr>
        <p:spPr>
          <a:xfrm>
            <a:off x="14338300" y="11023600"/>
            <a:ext cx="7607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75" lIns="0" spcFirstLastPara="1" rIns="0" wrap="square" tIns="3147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5"/>
              <a:buFont typeface="Arial"/>
              <a:buNone/>
            </a:pP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400,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5,000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마일리지</a:t>
            </a:r>
            <a:r>
              <a:rPr b="0" i="0" lang="ko-KR" sz="3245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45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적립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"/>
          <p:cNvSpPr txBox="1"/>
          <p:nvPr/>
        </p:nvSpPr>
        <p:spPr>
          <a:xfrm>
            <a:off x="11925300" y="11074400"/>
            <a:ext cx="19304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75" lIns="0" spcFirstLastPara="1" rIns="0" wrap="square" tIns="257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7"/>
              <a:buFont typeface="Arial"/>
              <a:buNone/>
            </a:pPr>
            <a:r>
              <a:rPr b="0" i="0" lang="ko-KR" sz="2657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혜택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70300" y="4241800"/>
            <a:ext cx="5016500" cy="75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5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5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5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55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8000" y="4559300"/>
            <a:ext cx="13208000" cy="70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6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6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56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6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7700" y="4699000"/>
            <a:ext cx="10375900" cy="6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57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7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57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7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4" name="Google Shape;824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9800" y="4749800"/>
            <a:ext cx="12344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9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9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9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9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79900" y="4813300"/>
            <a:ext cx="8216900" cy="67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24000" y="5435600"/>
            <a:ext cx="54102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2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2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2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2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40900" y="4597400"/>
            <a:ext cx="4902200" cy="70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g3887eb0210e_0_1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3887eb0210e_0_1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3887eb0210e_0_1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3887eb0210e_0_110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0" name="Google Shape;860;g3887eb0210e_0_1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3887eb0210e_0_110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3887eb0210e_0_110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3887eb0210e_0_1101"/>
          <p:cNvSpPr txBox="1"/>
          <p:nvPr/>
        </p:nvSpPr>
        <p:spPr>
          <a:xfrm>
            <a:off x="4559300" y="6743700"/>
            <a:ext cx="152655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g3887eb0210e_0_1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g3887eb0210e_0_1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3887eb0210e_0_1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3887eb0210e_0_111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g3887eb0210e_0_1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887eb0210e_0_111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3887eb0210e_0_111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g3887eb0210e_0_1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0100" y="4876800"/>
            <a:ext cx="10083800" cy="6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g3887eb0210e_0_111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g3887eb0210e_0_1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3887eb0210e_0_1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3887eb0210e_0_1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3887eb0210e_0_113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5" name="Google Shape;885;g3887eb0210e_0_1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3887eb0210e_0_113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막대그래프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g3887eb0210e_0_113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3887eb0210e_0_113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g3887eb0210e_0_11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6600" y="4851400"/>
            <a:ext cx="12750801" cy="66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g3887eb0210e_0_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3887eb0210e_0_1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g3887eb0210e_0_1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3887eb0210e_0_114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g3887eb0210e_0_1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3887eb0210e_0_114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막대그래프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g3887eb0210e_0_114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3887eb0210e_0_114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g3887eb0210e_0_1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6600" y="4851400"/>
            <a:ext cx="12788900" cy="66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g3887eb0210e_0_1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3887eb0210e_0_1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3887eb0210e_0_1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g3887eb0210e_0_116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g3887eb0210e_0_11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3887eb0210e_0_116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막대그래프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3887eb0210e_0_116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3887eb0210e_0_116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g3887eb0210e_0_11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6600" y="4851400"/>
            <a:ext cx="12750801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3100" y="4356100"/>
            <a:ext cx="11836401" cy="75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25600" y="4356100"/>
            <a:ext cx="8128000" cy="76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971000" y="5359400"/>
            <a:ext cx="1168400" cy="4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"/>
          <p:cNvSpPr txBox="1"/>
          <p:nvPr/>
        </p:nvSpPr>
        <p:spPr>
          <a:xfrm>
            <a:off x="914400" y="20320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동기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g3887eb0210e_0_1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g3887eb0210e_0_1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3887eb0210e_0_1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g3887eb0210e_0_120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Google Shape;924;g3887eb0210e_0_12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g3887eb0210e_0_120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g3887eb0210e_0_120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3887eb0210e_0_1202"/>
          <p:cNvSpPr txBox="1"/>
          <p:nvPr/>
        </p:nvSpPr>
        <p:spPr>
          <a:xfrm>
            <a:off x="4559300" y="6578600"/>
            <a:ext cx="152655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g3887eb0210e_0_1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3887eb0210e_0_1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3887eb0210e_0_1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3887eb0210e_0_121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g3887eb0210e_0_1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3887eb0210e_0_121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필요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추가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g3887eb0210e_0_121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3887eb0210e_0_121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0" name="Google Shape;940;g3887eb0210e_0_12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5600" y="4699000"/>
            <a:ext cx="7937499" cy="69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g3887eb0210e_0_1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g3887eb0210e_0_12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g3887eb0210e_0_1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g3887eb0210e_0_123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g3887eb0210e_0_12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3887eb0210e_0_123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g3887eb0210e_0_123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g3887eb0210e_0_123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g3887eb0210e_0_12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86800" y="4711700"/>
            <a:ext cx="7010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3887eb0210e_0_12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86800" y="7531100"/>
            <a:ext cx="70104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3887eb0210e_0_12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86800" y="10337800"/>
            <a:ext cx="70104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g3887eb0210e_0_1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g3887eb0210e_0_13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g3887eb0210e_0_13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3887eb0210e_0_131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4" name="Google Shape;964;g3887eb0210e_0_13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g3887eb0210e_0_131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5.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g3887eb0210e_0_131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g3887eb0210e_0_131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merged_df(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전처리를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만든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3887eb0210e_0_1311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3887eb0210e_0_1311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3887eb0210e_0_1311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g3887eb0210e_0_13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06600" y="6311900"/>
            <a:ext cx="60579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g3887eb0210e_0_13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20200" y="6311900"/>
            <a:ext cx="60579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g3887eb0210e_0_13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395700" y="6311900"/>
            <a:ext cx="59055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g3887eb0210e_0_1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3887eb0210e_0_13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g3887eb0210e_0_13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3887eb0210e_0_134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Google Shape;982;g3887eb0210e_0_13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3887eb0210e_0_134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3887eb0210e_0_134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3887eb0210e_0_1341"/>
          <p:cNvSpPr txBox="1"/>
          <p:nvPr/>
        </p:nvSpPr>
        <p:spPr>
          <a:xfrm>
            <a:off x="4559300" y="6578600"/>
            <a:ext cx="152655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(0~23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g3887eb0210e_0_1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g3887eb0210e_0_1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g3887eb0210e_0_13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g3887eb0210e_0_137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4" name="Google Shape;994;g3887eb0210e_0_13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g3887eb0210e_0_137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3887eb0210e_0_137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usage_cleaned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3887eb0210e_0_137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8" name="Google Shape;998;g3887eb0210e_0_13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66200" y="4724400"/>
            <a:ext cx="6451600" cy="701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g3887eb0210e_0_1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g3887eb0210e_0_1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g3887eb0210e_0_13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g3887eb0210e_0_138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g3887eb0210e_0_13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g3887eb0210e_0_138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g3887eb0210e_0_138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usage_cleaned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g3887eb0210e_0_138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1" name="Google Shape;1011;g3887eb0210e_0_13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65500" y="5105400"/>
            <a:ext cx="8140699" cy="62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g3887eb0210e_0_13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65100" y="4978400"/>
            <a:ext cx="8140699" cy="63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g3887eb0210e_0_1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g3887eb0210e_0_1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3887eb0210e_0_14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g3887eb0210e_0_140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1" name="Google Shape;1021;g3887eb0210e_0_14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g3887eb0210e_0_140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usage_cleaned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g3887eb0210e_0_140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g3887eb0210e_0_14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05800" y="4699000"/>
            <a:ext cx="7772400" cy="7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3887eb0210e_0_140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총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g3887eb0210e_0_1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g3887eb0210e_0_14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g3887eb0210e_0_14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g3887eb0210e_0_142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Google Shape;1034;g3887eb0210e_0_14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g3887eb0210e_0_14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g3887eb0210e_0_1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3887eb0210e_0_1425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3887eb0210e_0_1425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9" name="Google Shape;1039;g3887eb0210e_0_14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3887eb0210e_0_14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3887eb0210e_0_1425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g3887eb0210e_0_1425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3" name="Google Shape;1043;g3887eb0210e_0_14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g3887eb0210e_0_14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g3887eb0210e_0_1425"/>
          <p:cNvSpPr txBox="1"/>
          <p:nvPr/>
        </p:nvSpPr>
        <p:spPr>
          <a:xfrm>
            <a:off x="14033500" y="6121400"/>
            <a:ext cx="2844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3887eb0210e_0_1425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7" name="Google Shape;1047;g3887eb0210e_0_14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g3887eb0210e_0_14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g3887eb0210e_0_1425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g3887eb0210e_0_1425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g3887eb0210e_0_14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3887eb0210e_0_14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3887eb0210e_0_1425"/>
          <p:cNvSpPr txBox="1"/>
          <p:nvPr/>
        </p:nvSpPr>
        <p:spPr>
          <a:xfrm>
            <a:off x="6400800" y="9372600"/>
            <a:ext cx="32004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3887eb0210e_0_1425"/>
          <p:cNvSpPr txBox="1"/>
          <p:nvPr/>
        </p:nvSpPr>
        <p:spPr>
          <a:xfrm>
            <a:off x="52832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g3887eb0210e_0_14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3887eb0210e_0_14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g3887eb0210e_0_1425"/>
          <p:cNvSpPr txBox="1"/>
          <p:nvPr/>
        </p:nvSpPr>
        <p:spPr>
          <a:xfrm>
            <a:off x="11772900" y="9359900"/>
            <a:ext cx="29211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g3887eb0210e_0_1425"/>
          <p:cNvSpPr txBox="1"/>
          <p:nvPr/>
        </p:nvSpPr>
        <p:spPr>
          <a:xfrm>
            <a:off x="106553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g3887eb0210e_0_14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3887eb0210e_0_14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3887eb0210e_0_1425"/>
          <p:cNvSpPr txBox="1"/>
          <p:nvPr/>
        </p:nvSpPr>
        <p:spPr>
          <a:xfrm>
            <a:off x="17145000" y="9359900"/>
            <a:ext cx="28449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3887eb0210e_0_1425"/>
          <p:cNvSpPr txBox="1"/>
          <p:nvPr/>
        </p:nvSpPr>
        <p:spPr>
          <a:xfrm>
            <a:off x="160274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g3887eb0210e_0_142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25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25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25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5" name="Google Shape;107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0" y="4889500"/>
            <a:ext cx="129413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25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6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6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1943100" y="4356100"/>
            <a:ext cx="11836400" cy="75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6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4325600" y="4356100"/>
            <a:ext cx="8128000" cy="76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971000" y="5359400"/>
            <a:ext cx="1168400" cy="4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"/>
          <p:cNvSpPr txBox="1"/>
          <p:nvPr/>
        </p:nvSpPr>
        <p:spPr>
          <a:xfrm>
            <a:off x="914400" y="20320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동기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2159000" y="4914900"/>
            <a:ext cx="200660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500" lIns="0" spcFirstLastPara="1" rIns="0" wrap="square" tIns="695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73"/>
              <a:buFont typeface="Arial"/>
              <a:buNone/>
            </a:pP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재배치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이벤트를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진행했지만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문제는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계속해서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발생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6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6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26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1. 2024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6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월에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없어진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3700" y="4914900"/>
            <a:ext cx="15976600" cy="65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26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27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7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27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결측치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날짜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05600" y="5753100"/>
            <a:ext cx="10985500" cy="40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7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28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1" name="Google Shape;111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28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28"/>
          <p:cNvSpPr txBox="1"/>
          <p:nvPr/>
        </p:nvSpPr>
        <p:spPr>
          <a:xfrm>
            <a:off x="1384300" y="3898900"/>
            <a:ext cx="1203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누락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자전거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결측값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4559300"/>
            <a:ext cx="8991600" cy="73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28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30"/>
          <p:cNvSpPr txBox="1"/>
          <p:nvPr/>
        </p:nvSpPr>
        <p:spPr>
          <a:xfrm>
            <a:off x="914400" y="19177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30"/>
          <p:cNvSpPr txBox="1"/>
          <p:nvPr/>
        </p:nvSpPr>
        <p:spPr>
          <a:xfrm>
            <a:off x="10147300" y="11963400"/>
            <a:ext cx="120269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30"/>
          <p:cNvSpPr txBox="1"/>
          <p:nvPr/>
        </p:nvSpPr>
        <p:spPr>
          <a:xfrm>
            <a:off x="1384300" y="3898900"/>
            <a:ext cx="133096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대여가능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000" y="4851400"/>
            <a:ext cx="10160000" cy="69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30"/>
          <p:cNvSpPr txBox="1"/>
          <p:nvPr/>
        </p:nvSpPr>
        <p:spPr>
          <a:xfrm>
            <a:off x="17691100" y="2616200"/>
            <a:ext cx="50673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g3887eb0210e_0_1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g3887eb0210e_0_1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g3887eb0210e_0_1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g3887eb0210e_0_146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7" name="Google Shape;1137;g3887eb0210e_0_14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g3887eb0210e_0_146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2, 3.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g3887eb0210e_0_146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0" name="Google Shape;1140;g3887eb0210e_0_14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4800" y="4876800"/>
            <a:ext cx="11061700" cy="66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g3887eb0210e_0_146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g3887eb0210e_0_1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g3887eb0210e_0_14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g3887eb0210e_0_14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3887eb0210e_0_147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g3887eb0210e_0_14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3887eb0210e_0_147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3887eb0210e_0_147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3887eb0210e_0_1474"/>
          <p:cNvSpPr txBox="1"/>
          <p:nvPr/>
        </p:nvSpPr>
        <p:spPr>
          <a:xfrm>
            <a:off x="3733800" y="6299200"/>
            <a:ext cx="169164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g3887eb0210e_0_1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g3887eb0210e_0_1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g3887eb0210e_0_1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g3887eb0210e_0_148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2" name="Google Shape;1162;g3887eb0210e_0_14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g3887eb0210e_0_148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g3887eb0210e_0_148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g3887eb0210e_0_148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6" name="Google Shape;1166;g3887eb0210e_0_14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4900" y="4521200"/>
            <a:ext cx="12001499" cy="7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g3887eb0210e_0_1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g3887eb0210e_0_1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g3887eb0210e_0_14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g3887eb0210e_0_149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g3887eb0210e_0_14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g3887eb0210e_0_149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g3887eb0210e_0_149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g3887eb0210e_0_149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9" name="Google Shape;1179;g3887eb0210e_0_14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7300" y="5511800"/>
            <a:ext cx="14223999" cy="53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g3887eb0210e_0_1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3887eb0210e_0_15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g3887eb0210e_0_15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g3887eb0210e_0_1509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8" name="Google Shape;1188;g3887eb0210e_0_15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g3887eb0210e_0_1509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데이터프레임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3887eb0210e_0_1509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g3887eb0210e_0_1509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2" name="Google Shape;1192;g3887eb0210e_0_15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41800" y="6273800"/>
            <a:ext cx="15900401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g3887eb0210e_0_1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3887eb0210e_0_15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g3887eb0210e_0_15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g3887eb0210e_0_152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1" name="Google Shape;1201;g3887eb0210e_0_15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g3887eb0210e_0_152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g3887eb0210e_0_152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4" name="Google Shape;1204;g3887eb0210e_0_15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12400" y="4711700"/>
            <a:ext cx="3746500" cy="69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g3887eb0210e_0_152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데이터프레임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7"/>
          <p:cNvPicPr preferRelativeResize="0"/>
          <p:nvPr/>
        </p:nvPicPr>
        <p:blipFill rotWithShape="1">
          <a:blip r:embed="rId6">
            <a:alphaModFix amt="30000"/>
          </a:blip>
          <a:srcRect b="0" l="0" r="0" t="0"/>
          <a:stretch/>
        </p:blipFill>
        <p:spPr>
          <a:xfrm>
            <a:off x="1943100" y="4356100"/>
            <a:ext cx="11836400" cy="75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4325600" y="4356100"/>
            <a:ext cx="8128000" cy="76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971000" y="5359400"/>
            <a:ext cx="1168400" cy="4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7"/>
          <p:cNvSpPr txBox="1"/>
          <p:nvPr/>
        </p:nvSpPr>
        <p:spPr>
          <a:xfrm>
            <a:off x="914400" y="2032000"/>
            <a:ext cx="22542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동기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"/>
          <p:cNvSpPr txBox="1"/>
          <p:nvPr/>
        </p:nvSpPr>
        <p:spPr>
          <a:xfrm>
            <a:off x="2159000" y="4914900"/>
            <a:ext cx="200660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500" lIns="0" spcFirstLastPara="1" rIns="0" wrap="square" tIns="695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73"/>
              <a:buFont typeface="Arial"/>
              <a:buNone/>
            </a:pP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재배치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이벤트를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진행했지만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문제는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계속해서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발생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11112500" y="6959600"/>
            <a:ext cx="2159000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"/>
          <p:cNvSpPr txBox="1"/>
          <p:nvPr/>
        </p:nvSpPr>
        <p:spPr>
          <a:xfrm>
            <a:off x="2146300" y="9994900"/>
            <a:ext cx="20066000" cy="9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500" lIns="0" spcFirstLastPara="1" rIns="0" wrap="square" tIns="695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73"/>
              <a:buFont typeface="Arial"/>
              <a:buNone/>
            </a:pP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반납에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불균형이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생기는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이유는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무엇일까</a:t>
            </a:r>
            <a:r>
              <a:rPr b="0" i="0" lang="ko-KR" sz="5473" u="none" cap="none" strike="noStrike">
                <a:solidFill>
                  <a:srgbClr val="E6512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g3887eb0210e_0_1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g3887eb0210e_0_15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g3887eb0210e_0_15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g3887eb0210e_0_153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4" name="Google Shape;1214;g3887eb0210e_0_15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g3887eb0210e_0_153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3887eb0210e_0_153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g3887eb0210e_0_153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8" name="Google Shape;1218;g3887eb0210e_0_15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93000" y="4851400"/>
            <a:ext cx="9397999" cy="63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g3887eb0210e_0_1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g3887eb0210e_0_1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g3887eb0210e_0_15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g3887eb0210e_0_154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g3887eb0210e_0_15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g3887eb0210e_0_154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g3887eb0210e_0_154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0" name="Google Shape;1230;g3887eb0210e_0_15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04400" y="4775200"/>
            <a:ext cx="4762500" cy="6807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1" name="Google Shape;1231;g3887eb0210e_0_1545"/>
          <p:cNvGraphicFramePr/>
          <p:nvPr/>
        </p:nvGraphicFramePr>
        <p:xfrm>
          <a:off x="13398500" y="53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{16EE3509-2F99-48B0-B63D-E3DD70C57F18}</a:tableStyleId>
              </a:tblPr>
              <a:tblGrid>
                <a:gridCol w="1116375"/>
              </a:tblGrid>
              <a:tr h="578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32" name="Google Shape;1232;g3887eb0210e_0_154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g3887eb0210e_0_1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g3887eb0210e_0_1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g3887eb0210e_0_15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g3887eb0210e_0_155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1" name="Google Shape;1241;g3887eb0210e_0_15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g3887eb0210e_0_155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g3887eb0210e_0_155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4" name="Google Shape;1244;g3887eb0210e_0_15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86700" y="4851400"/>
            <a:ext cx="8610600" cy="657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g3887eb0210e_0_155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g3887eb0210e_0_1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g3887eb0210e_0_15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g3887eb0210e_0_15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g3887eb0210e_0_157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4" name="Google Shape;1254;g3887eb0210e_0_1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3887eb0210e_0_1570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g3887eb0210e_0_157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7" name="Google Shape;1257;g3887eb0210e_0_15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7700" y="4737100"/>
            <a:ext cx="5295900" cy="6883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8" name="Google Shape;1258;g3887eb0210e_0_1570"/>
          <p:cNvGraphicFramePr/>
          <p:nvPr/>
        </p:nvGraphicFramePr>
        <p:xfrm>
          <a:off x="13487400" y="53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{16EE3509-2F99-48B0-B63D-E3DD70C57F18}</a:tableStyleId>
              </a:tblPr>
              <a:tblGrid>
                <a:gridCol w="1343650"/>
              </a:tblGrid>
              <a:tr h="587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568A3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59" name="Google Shape;1259;g3887eb0210e_0_157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g3887eb0210e_0_1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g3887eb0210e_0_1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g3887eb0210e_0_16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3887eb0210e_0_163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8" name="Google Shape;1268;g3887eb0210e_0_16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g3887eb0210e_0_163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g3887eb0210e_0_163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g3887eb0210e_0_163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2" name="Google Shape;1272;g3887eb0210e_0_16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30600" y="6553200"/>
            <a:ext cx="623570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g3887eb0210e_0_1631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g3887eb0210e_0_1631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g3887eb0210e_0_1631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6" name="Google Shape;1276;g3887eb0210e_0_16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17700" y="6527800"/>
            <a:ext cx="6235700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g3887eb0210e_0_16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31300" y="6527800"/>
            <a:ext cx="6235700" cy="2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g3887eb0210e_0_1631"/>
          <p:cNvSpPr txBox="1"/>
          <p:nvPr/>
        </p:nvSpPr>
        <p:spPr>
          <a:xfrm>
            <a:off x="16002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용산구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서대문구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g3887eb0210e_0_1631"/>
          <p:cNvSpPr txBox="1"/>
          <p:nvPr/>
        </p:nvSpPr>
        <p:spPr>
          <a:xfrm>
            <a:off x="88138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용산구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3887eb0210e_0_1631"/>
          <p:cNvSpPr txBox="1"/>
          <p:nvPr/>
        </p:nvSpPr>
        <p:spPr>
          <a:xfrm>
            <a:off x="159131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용산구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g3887eb0210e_0_1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g3887eb0210e_0_1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g3887eb0210e_0_16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g3887eb0210e_0_165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9" name="Google Shape;1289;g3887eb0210e_0_16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g3887eb0210e_0_165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g3887eb0210e_0_165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g3887eb0210e_0_1651"/>
          <p:cNvSpPr txBox="1"/>
          <p:nvPr/>
        </p:nvSpPr>
        <p:spPr>
          <a:xfrm>
            <a:off x="3733800" y="6743700"/>
            <a:ext cx="169164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얼마나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유지되는지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t/>
            </a:r>
            <a:endParaRPr b="0" i="0" sz="5902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sum(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존재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g3887eb0210e_0_1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g3887eb0210e_0_16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g3887eb0210e_0_16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g3887eb0210e_0_166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1" name="Google Shape;1301;g3887eb0210e_0_16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g3887eb0210e_0_1662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데이터프레임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g3887eb0210e_0_166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g3887eb0210e_0_166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5" name="Google Shape;1305;g3887eb0210e_0_16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5300" y="5410200"/>
            <a:ext cx="15760699" cy="552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g3887eb0210e_0_1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g3887eb0210e_0_16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g3887eb0210e_0_16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g3887eb0210e_0_1674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4" name="Google Shape;1314;g3887eb0210e_0_16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g3887eb0210e_0_1674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g3887eb0210e_0_1674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7" name="Google Shape;1317;g3887eb0210e_0_16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98100" y="4749800"/>
            <a:ext cx="3975100" cy="6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g3887eb0210e_0_1674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데이터프레임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g3887eb0210e_0_1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g3887eb0210e_0_17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g3887eb0210e_0_17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g3887eb0210e_0_171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7" name="Google Shape;1327;g3887eb0210e_0_17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g3887eb0210e_0_171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g3887eb0210e_0_171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g3887eb0210e_0_171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1" name="Google Shape;1331;g3887eb0210e_0_17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98100" y="4851400"/>
            <a:ext cx="3987800" cy="69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g3887eb0210e_0_1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g3887eb0210e_0_17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g3887eb0210e_0_17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g3887eb0210e_0_177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0" name="Google Shape;1340;g3887eb0210e_0_17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g3887eb0210e_0_177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최종본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g3887eb0210e_0_177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g3887eb0210e_0_1771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g3887eb0210e_0_1771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g3887eb0210e_0_1771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g3887eb0210e_0_1771"/>
          <p:cNvSpPr txBox="1"/>
          <p:nvPr/>
        </p:nvSpPr>
        <p:spPr>
          <a:xfrm>
            <a:off x="16002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송파구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g3887eb0210e_0_1771"/>
          <p:cNvSpPr txBox="1"/>
          <p:nvPr/>
        </p:nvSpPr>
        <p:spPr>
          <a:xfrm>
            <a:off x="88138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용산구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g3887eb0210e_0_1771"/>
          <p:cNvSpPr txBox="1"/>
          <p:nvPr/>
        </p:nvSpPr>
        <p:spPr>
          <a:xfrm>
            <a:off x="15913100" y="96393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강남구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종로구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g3887eb0210e_0_177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3.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0" name="Google Shape;1350;g3887eb0210e_0_17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44900" y="6527800"/>
            <a:ext cx="6286500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g3887eb0210e_0_17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0" y="6527800"/>
            <a:ext cx="6324600" cy="27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g3887eb0210e_0_17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2300" y="6527800"/>
            <a:ext cx="6273800" cy="2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0" cy="92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0500" y="7378700"/>
            <a:ext cx="11366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21100" y="5080000"/>
            <a:ext cx="3187700" cy="4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79400" y="5016500"/>
            <a:ext cx="3187700" cy="4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70000" y="6299200"/>
            <a:ext cx="12192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32800" y="5080000"/>
            <a:ext cx="3187700" cy="4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00600" y="5016500"/>
            <a:ext cx="3187700" cy="4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580100" y="6388100"/>
            <a:ext cx="1016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864100" y="6235700"/>
            <a:ext cx="9017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474200" y="6299200"/>
            <a:ext cx="1104900" cy="9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8"/>
          <p:cNvSpPr txBox="1"/>
          <p:nvPr/>
        </p:nvSpPr>
        <p:spPr>
          <a:xfrm>
            <a:off x="3136900" y="10325100"/>
            <a:ext cx="43561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"/>
          <p:cNvSpPr txBox="1"/>
          <p:nvPr/>
        </p:nvSpPr>
        <p:spPr>
          <a:xfrm>
            <a:off x="4279900" y="8216900"/>
            <a:ext cx="20701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25" lIns="0" spcFirstLastPara="1" rIns="0" wrap="square" tIns="36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6"/>
              <a:buFont typeface="Arial"/>
              <a:buNone/>
            </a:pP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주제</a:t>
            </a:r>
            <a:r>
              <a:rPr b="0" i="0" lang="ko-KR" sz="287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8763000" y="8216900"/>
            <a:ext cx="25273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25" lIns="0" spcFirstLastPara="1" rIns="0" wrap="square" tIns="36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6"/>
              <a:buFont typeface="Arial"/>
              <a:buNone/>
            </a:pP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87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13462000" y="8204200"/>
            <a:ext cx="22225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25" lIns="0" spcFirstLastPara="1" rIns="0" wrap="square" tIns="36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6"/>
              <a:buFont typeface="Arial"/>
              <a:buNone/>
            </a:pP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87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17868900" y="8204200"/>
            <a:ext cx="24638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25" lIns="0" spcFirstLastPara="1" rIns="0" wrap="square" tIns="365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6"/>
              <a:buFont typeface="Arial"/>
              <a:buNone/>
            </a:pPr>
            <a:r>
              <a:rPr b="0" i="0" lang="ko-KR" sz="287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8"/>
          <p:cNvSpPr txBox="1"/>
          <p:nvPr/>
        </p:nvSpPr>
        <p:spPr>
          <a:xfrm>
            <a:off x="7823200" y="10325100"/>
            <a:ext cx="43561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8"/>
          <p:cNvSpPr txBox="1"/>
          <p:nvPr/>
        </p:nvSpPr>
        <p:spPr>
          <a:xfrm>
            <a:off x="12395200" y="10337800"/>
            <a:ext cx="43561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원인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8"/>
          <p:cNvSpPr txBox="1"/>
          <p:nvPr/>
        </p:nvSpPr>
        <p:spPr>
          <a:xfrm>
            <a:off x="16916400" y="10337800"/>
            <a:ext cx="43561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2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8"/>
          <p:cNvSpPr txBox="1"/>
          <p:nvPr/>
        </p:nvSpPr>
        <p:spPr>
          <a:xfrm>
            <a:off x="8801100" y="1917700"/>
            <a:ext cx="67945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연구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049000" y="2984500"/>
            <a:ext cx="2286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925300" y="3238500"/>
            <a:ext cx="546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"/>
          <p:cNvSpPr txBox="1"/>
          <p:nvPr/>
        </p:nvSpPr>
        <p:spPr>
          <a:xfrm>
            <a:off x="18211800" y="2616200"/>
            <a:ext cx="45466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01.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g3887eb0210e_0_18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g3887eb0210e_0_18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g3887eb0210e_0_18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g3887eb0210e_0_180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1" name="Google Shape;1361;g3887eb0210e_0_18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g3887eb0210e_0_18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g3887eb0210e_0_18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g3887eb0210e_0_1803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3887eb0210e_0_1803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6" name="Google Shape;1366;g3887eb0210e_0_18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g3887eb0210e_0_18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g3887eb0210e_0_1803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g3887eb0210e_0_1803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0" name="Google Shape;1370;g3887eb0210e_0_18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g3887eb0210e_0_18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g3887eb0210e_0_1803"/>
          <p:cNvSpPr txBox="1"/>
          <p:nvPr/>
        </p:nvSpPr>
        <p:spPr>
          <a:xfrm>
            <a:off x="14033500" y="6121400"/>
            <a:ext cx="2844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g3887eb0210e_0_1803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4" name="Google Shape;1374;g3887eb0210e_0_18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g3887eb0210e_0_180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g3887eb0210e_0_1803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g3887eb0210e_0_1803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8" name="Google Shape;1378;g3887eb0210e_0_180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g3887eb0210e_0_180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g3887eb0210e_0_1803"/>
          <p:cNvSpPr txBox="1"/>
          <p:nvPr/>
        </p:nvSpPr>
        <p:spPr>
          <a:xfrm>
            <a:off x="6400800" y="9372600"/>
            <a:ext cx="32004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g3887eb0210e_0_1803"/>
          <p:cNvSpPr txBox="1"/>
          <p:nvPr/>
        </p:nvSpPr>
        <p:spPr>
          <a:xfrm>
            <a:off x="52832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2" name="Google Shape;1382;g3887eb0210e_0_18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g3887eb0210e_0_180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g3887eb0210e_0_1803"/>
          <p:cNvSpPr txBox="1"/>
          <p:nvPr/>
        </p:nvSpPr>
        <p:spPr>
          <a:xfrm>
            <a:off x="11772900" y="9359900"/>
            <a:ext cx="29211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3887eb0210e_0_1803"/>
          <p:cNvSpPr txBox="1"/>
          <p:nvPr/>
        </p:nvSpPr>
        <p:spPr>
          <a:xfrm>
            <a:off x="106553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6" name="Google Shape;1386;g3887eb0210e_0_18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g3887eb0210e_0_180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g3887eb0210e_0_1803"/>
          <p:cNvSpPr txBox="1"/>
          <p:nvPr/>
        </p:nvSpPr>
        <p:spPr>
          <a:xfrm>
            <a:off x="17145000" y="9359900"/>
            <a:ext cx="28449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g3887eb0210e_0_1803"/>
          <p:cNvSpPr txBox="1"/>
          <p:nvPr/>
        </p:nvSpPr>
        <p:spPr>
          <a:xfrm>
            <a:off x="160274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3887eb0210e_0_180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g3887eb0210e_0_18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g3887eb0210e_0_18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g3887eb0210e_0_18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g3887eb0210e_0_184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9" name="Google Shape;1399;g3887eb0210e_0_18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g3887eb0210e_0_184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3887eb0210e_0_184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g3887eb0210e_0_1840"/>
          <p:cNvSpPr txBox="1"/>
          <p:nvPr/>
        </p:nvSpPr>
        <p:spPr>
          <a:xfrm>
            <a:off x="3733800" y="7200900"/>
            <a:ext cx="1691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내부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외부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외부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내부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g3887eb0210e_0_18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g3887eb0210e_0_1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g3887eb0210e_0_18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g3887eb0210e_0_1887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1" name="Google Shape;1411;g3887eb0210e_0_18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g3887eb0210e_0_1887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g3887eb0210e_0_1887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g3887eb0210e_0_1887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g3887eb0210e_0_18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4699000"/>
            <a:ext cx="15239999" cy="69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g3887eb0210e_0_1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g3887eb0210e_0_19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g3887eb0210e_0_19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g3887eb0210e_0_192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4" name="Google Shape;1424;g3887eb0210e_0_19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g3887eb0210e_0_192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4.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계산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g3887eb0210e_0_192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tpss_bcycl_od_statnhm_202406_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g3887eb0210e_0_192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g3887eb0210e_0_19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87900" y="6337300"/>
            <a:ext cx="1479550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g3887eb0210e_0_19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g3887eb0210e_0_19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g3887eb0210e_0_19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g3887eb0210e_0_199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g3887eb0210e_0_19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g3887eb0210e_0_19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75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g3887eb0210e_0_19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22225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g3887eb0210e_0_1995"/>
          <p:cNvSpPr txBox="1"/>
          <p:nvPr/>
        </p:nvSpPr>
        <p:spPr>
          <a:xfrm>
            <a:off x="3289300" y="6121400"/>
            <a:ext cx="3200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- (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g3887eb0210e_0_1995"/>
          <p:cNvSpPr txBox="1"/>
          <p:nvPr/>
        </p:nvSpPr>
        <p:spPr>
          <a:xfrm>
            <a:off x="21717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2" name="Google Shape;1442;g3887eb0210e_0_19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96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g3887eb0210e_0_19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5946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g3887eb0210e_0_1995"/>
          <p:cNvSpPr txBox="1"/>
          <p:nvPr/>
        </p:nvSpPr>
        <p:spPr>
          <a:xfrm>
            <a:off x="8661400" y="6121400"/>
            <a:ext cx="29211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g3887eb0210e_0_1995"/>
          <p:cNvSpPr txBox="1"/>
          <p:nvPr/>
        </p:nvSpPr>
        <p:spPr>
          <a:xfrm>
            <a:off x="75438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Google Shape;1446;g3887eb0210e_0_19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317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g3887eb0210e_0_19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29667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g3887eb0210e_0_1995"/>
          <p:cNvSpPr txBox="1"/>
          <p:nvPr/>
        </p:nvSpPr>
        <p:spPr>
          <a:xfrm>
            <a:off x="14033500" y="6121400"/>
            <a:ext cx="28449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g3887eb0210e_0_1995"/>
          <p:cNvSpPr txBox="1"/>
          <p:nvPr/>
        </p:nvSpPr>
        <p:spPr>
          <a:xfrm>
            <a:off x="129159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0" name="Google Shape;1450;g3887eb0210e_0_19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03800" y="49911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g3887eb0210e_0_19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8338800" y="59944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g3887eb0210e_0_1995"/>
          <p:cNvSpPr txBox="1"/>
          <p:nvPr/>
        </p:nvSpPr>
        <p:spPr>
          <a:xfrm>
            <a:off x="19405600" y="5880100"/>
            <a:ext cx="32892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출입의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g3887eb0210e_0_1995"/>
          <p:cNvSpPr txBox="1"/>
          <p:nvPr/>
        </p:nvSpPr>
        <p:spPr>
          <a:xfrm>
            <a:off x="18288000" y="62103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g3887eb0210e_0_19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99000" y="84836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g3887eb0210e_0_19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5334000" y="94869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g3887eb0210e_0_1995"/>
          <p:cNvSpPr txBox="1"/>
          <p:nvPr/>
        </p:nvSpPr>
        <p:spPr>
          <a:xfrm>
            <a:off x="6400800" y="9372600"/>
            <a:ext cx="32004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g3887eb0210e_0_1995"/>
          <p:cNvSpPr txBox="1"/>
          <p:nvPr/>
        </p:nvSpPr>
        <p:spPr>
          <a:xfrm>
            <a:off x="5283200" y="97028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8" name="Google Shape;1458;g3887eb0210e_0_19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0711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g3887eb0210e_0_199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07061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g3887eb0210e_0_1995"/>
          <p:cNvSpPr txBox="1"/>
          <p:nvPr/>
        </p:nvSpPr>
        <p:spPr>
          <a:xfrm>
            <a:off x="11772900" y="9359900"/>
            <a:ext cx="29211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g3887eb0210e_0_1995"/>
          <p:cNvSpPr txBox="1"/>
          <p:nvPr/>
        </p:nvSpPr>
        <p:spPr>
          <a:xfrm>
            <a:off x="106553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2" name="Google Shape;1462;g3887eb0210e_0_199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443200" y="8470900"/>
            <a:ext cx="509270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g3887eb0210e_0_19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6078200" y="9474200"/>
            <a:ext cx="850900" cy="8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g3887eb0210e_0_1995"/>
          <p:cNvSpPr txBox="1"/>
          <p:nvPr/>
        </p:nvSpPr>
        <p:spPr>
          <a:xfrm>
            <a:off x="17145000" y="9359900"/>
            <a:ext cx="28449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050" lIns="0" spcFirstLastPara="1" rIns="0" wrap="square" tIns="2805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61"/>
              <a:buFont typeface="Arial"/>
              <a:buNone/>
            </a:pP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261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261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g3887eb0210e_0_1995"/>
          <p:cNvSpPr txBox="1"/>
          <p:nvPr/>
        </p:nvSpPr>
        <p:spPr>
          <a:xfrm>
            <a:off x="16027400" y="9690100"/>
            <a:ext cx="965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975" lIns="0" spcFirstLastPara="1" rIns="0" wrap="square" tIns="229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71"/>
              <a:buFont typeface="Arial"/>
              <a:buNone/>
            </a:pPr>
            <a:r>
              <a:rPr b="0" i="0" lang="ko-KR" sz="267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g3887eb0210e_0_199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g3887eb0210e_0_2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g3887eb0210e_0_2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3887eb0210e_0_2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3887eb0210e_0_210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5" name="Google Shape;1475;g3887eb0210e_0_2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g3887eb0210e_0_210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7.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당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g3887eb0210e_0_210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수량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_1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시간단위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_w_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g3887eb0210e_0_210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9" name="Google Shape;1479;g3887eb0210e_0_2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61000" y="4584700"/>
            <a:ext cx="13449301" cy="70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1484;g3887eb0210e_0_2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g3887eb0210e_0_2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g3887eb0210e_0_21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3887eb0210e_0_2190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8" name="Google Shape;1488;g3887eb0210e_0_21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g3887eb0210e_0_2190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제일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g3887eb0210e_0_2190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g3887eb0210e_0_2190"/>
          <p:cNvSpPr txBox="1"/>
          <p:nvPr/>
        </p:nvSpPr>
        <p:spPr>
          <a:xfrm>
            <a:off x="3733800" y="6743700"/>
            <a:ext cx="169164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K-means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자치구들을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클러스터들의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b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클러스터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g3887eb0210e_0_2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g3887eb0210e_0_2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g3887eb0210e_0_22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g3887eb0210e_0_220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0" name="Google Shape;1500;g3887eb0210e_0_22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g3887eb0210e_0_220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g3887eb0210e_0_220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g3887eb0210e_0_220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g3887eb0210e_0_2201"/>
          <p:cNvSpPr txBox="1"/>
          <p:nvPr/>
        </p:nvSpPr>
        <p:spPr>
          <a:xfrm>
            <a:off x="1866900" y="4864100"/>
            <a:ext cx="20777100" cy="6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350">
            <a:noAutofit/>
          </a:bodyPr>
          <a:lstStyle/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구분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기준으로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9" lvl="2" marL="732282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Char char="○"/>
            </a:pPr>
            <a:r>
              <a:rPr b="1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(8, 16, 18, 19, 20)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9" lvl="2" marL="732282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Char char="○"/>
            </a:pPr>
            <a:r>
              <a:rPr b="1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비활성시간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이용량이</a:t>
            </a:r>
            <a:r>
              <a:rPr b="0" i="0" lang="ko-KR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가장</a:t>
            </a:r>
            <a:r>
              <a:rPr b="0" i="0" lang="ko-KR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적은</a:t>
            </a:r>
            <a:r>
              <a:rPr b="0" i="0" lang="ko-KR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(1, 2, 3, 4, 5, 23)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99" lvl="2" marL="732282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6"/>
              <a:buFont typeface="Arial"/>
              <a:buChar char="○"/>
            </a:pPr>
            <a:r>
              <a:rPr b="1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r>
              <a:rPr b="1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외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(0, 6, 7, 9, 10, 11, 12, 13, 14, 15, 21, 22)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건수의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차의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절대값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빈대여소의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자치구마다의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전체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수를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구한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뒤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구분의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평균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std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시간으로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묶은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값의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표준편차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빈대여소시간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자치구마다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몇시간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있는지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대여건수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반납건수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/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최대최소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최대이용량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최소이용량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밀도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1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/km²)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갯수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●"/>
            </a:pPr>
            <a:r>
              <a:rPr b="1" i="0" lang="ko-KR" sz="32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r>
              <a:rPr b="0" i="0" lang="ko-KR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|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유입량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유출량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|,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다른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자치구로부터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따릉이가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얼마나</a:t>
            </a:r>
            <a:r>
              <a:rPr b="0" i="0" lang="ko-KR" sz="30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0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이동했는지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g3887eb0210e_0_2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g3887eb0210e_0_2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g3887eb0210e_0_2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g3887eb0210e_0_221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g3887eb0210e_0_2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g3887eb0210e_0_221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g3887eb0210e_0_221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g3887eb0210e_0_221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7" name="Google Shape;1517;g3887eb0210e_0_22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21100" y="6172200"/>
            <a:ext cx="169545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Google Shape;1522;g3887eb0210e_0_2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g3887eb0210e_0_2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g3887eb0210e_0_2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g3887eb0210e_0_222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6" name="Google Shape;1526;g3887eb0210e_0_22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g3887eb0210e_0_222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입력변수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불균형을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나타내는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g3887eb0210e_0_222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g3887eb0210e_0_222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0" name="Google Shape;1530;g3887eb0210e_0_22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5600" y="6159500"/>
            <a:ext cx="4686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g3887eb0210e_0_22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81200" y="5016500"/>
            <a:ext cx="3937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g3887eb0210e_0_22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12000" y="6159500"/>
            <a:ext cx="4686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g3887eb0210e_0_22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67600" y="5016500"/>
            <a:ext cx="3937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g3887eb0210e_0_22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85700" y="6159500"/>
            <a:ext cx="4686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g3887eb0210e_0_22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54000" y="5016500"/>
            <a:ext cx="3937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g3887eb0210e_0_22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072100" y="6159500"/>
            <a:ext cx="4686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g3887eb0210e_0_22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440400" y="5016500"/>
            <a:ext cx="39370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g3887eb0210e_0_2225"/>
          <p:cNvSpPr txBox="1"/>
          <p:nvPr/>
        </p:nvSpPr>
        <p:spPr>
          <a:xfrm>
            <a:off x="1981200" y="5232400"/>
            <a:ext cx="3962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g3887eb0210e_0_2225"/>
          <p:cNvSpPr txBox="1"/>
          <p:nvPr/>
        </p:nvSpPr>
        <p:spPr>
          <a:xfrm>
            <a:off x="1816100" y="7937500"/>
            <a:ext cx="4279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반납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차이를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순흐름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규모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g3887eb0210e_0_2225"/>
          <p:cNvSpPr txBox="1"/>
          <p:nvPr/>
        </p:nvSpPr>
        <p:spPr>
          <a:xfrm>
            <a:off x="7556500" y="5232400"/>
            <a:ext cx="3962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g3887eb0210e_0_2225"/>
          <p:cNvSpPr txBox="1"/>
          <p:nvPr/>
        </p:nvSpPr>
        <p:spPr>
          <a:xfrm>
            <a:off x="7289800" y="7937500"/>
            <a:ext cx="4279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관측시간대의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비율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빈대여소가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이어진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g3887eb0210e_0_2225"/>
          <p:cNvSpPr txBox="1"/>
          <p:nvPr/>
        </p:nvSpPr>
        <p:spPr>
          <a:xfrm>
            <a:off x="12954000" y="5232400"/>
            <a:ext cx="3962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이동량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g3887eb0210e_0_2225"/>
          <p:cNvSpPr txBox="1"/>
          <p:nvPr/>
        </p:nvSpPr>
        <p:spPr>
          <a:xfrm>
            <a:off x="12801600" y="8204200"/>
            <a:ext cx="42798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자치구간의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외부흐름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g3887eb0210e_0_2225"/>
          <p:cNvSpPr txBox="1"/>
          <p:nvPr/>
        </p:nvSpPr>
        <p:spPr>
          <a:xfrm>
            <a:off x="18516600" y="5232400"/>
            <a:ext cx="3962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최대최소</a:t>
            </a:r>
            <a:r>
              <a:rPr b="1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편차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g3887eb0210e_0_2225"/>
          <p:cNvSpPr txBox="1"/>
          <p:nvPr/>
        </p:nvSpPr>
        <p:spPr>
          <a:xfrm>
            <a:off x="18351500" y="8204200"/>
            <a:ext cx="42798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수요의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진폭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739900"/>
            <a:ext cx="22339300" cy="53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429000"/>
            <a:ext cx="22339300" cy="93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540500" y="109347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83100" y="10782300"/>
            <a:ext cx="13944600" cy="5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9000" y="774700"/>
            <a:ext cx="7366000" cy="1879600"/>
          </a:xfrm>
          <a:prstGeom prst="rect">
            <a:avLst/>
          </a:prstGeom>
          <a:noFill/>
          <a:ln>
            <a:noFill/>
          </a:ln>
          <a:effectLst>
            <a:outerShdw blurRad="74940" dir="16380000" dist="172939">
              <a:srgbClr val="3A4CA8">
                <a:alpha val="9411"/>
              </a:srgbClr>
            </a:outerShdw>
          </a:effectLst>
        </p:spPr>
      </p:pic>
      <p:pic>
        <p:nvPicPr>
          <p:cNvPr id="325" name="Google Shape;32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0241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09000" y="1308100"/>
            <a:ext cx="7366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42400" y="1778000"/>
            <a:ext cx="3937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 txBox="1"/>
          <p:nvPr/>
        </p:nvSpPr>
        <p:spPr>
          <a:xfrm>
            <a:off x="11176000" y="1651000"/>
            <a:ext cx="20447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456E2A"/>
                </a:solidFill>
                <a:latin typeface="Noto Sans"/>
                <a:ea typeface="Noto Sans"/>
                <a:cs typeface="Noto Sans"/>
                <a:sym typeface="Noto Sans"/>
              </a:rPr>
              <a:t>Team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9"/>
          <p:cNvSpPr txBox="1"/>
          <p:nvPr/>
        </p:nvSpPr>
        <p:spPr>
          <a:xfrm>
            <a:off x="2971800" y="6083300"/>
            <a:ext cx="18465800" cy="40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5900" lIns="0" spcFirstLastPara="1" rIns="0" wrap="square" tIns="1559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6"/>
              <a:buFont typeface="Arial"/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76"/>
              <a:buFont typeface="Arial"/>
              <a:buNone/>
            </a:pP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12276" u="none" cap="none" strike="noStrike">
                <a:solidFill>
                  <a:srgbClr val="231815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g3887eb0210e_0_2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g3887eb0210e_0_2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3887eb0210e_0_2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3887eb0210e_0_2252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4" name="Google Shape;1554;g3887eb0210e_0_22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g3887eb0210e_0_2252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g3887eb0210e_0_2252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7" name="Google Shape;1557;g3887eb0210e_0_22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7100" y="6159500"/>
            <a:ext cx="9004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g3887eb0210e_0_22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52700" y="5016500"/>
            <a:ext cx="82677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g3887eb0210e_0_2252"/>
          <p:cNvSpPr txBox="1"/>
          <p:nvPr/>
        </p:nvSpPr>
        <p:spPr>
          <a:xfrm>
            <a:off x="2552700" y="5232400"/>
            <a:ext cx="8331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회전율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g3887eb0210e_0_2252"/>
          <p:cNvSpPr txBox="1"/>
          <p:nvPr/>
        </p:nvSpPr>
        <p:spPr>
          <a:xfrm>
            <a:off x="2552700" y="8445500"/>
            <a:ext cx="8331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처리된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이용량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1" name="Google Shape;1561;g3887eb0210e_0_22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82600" y="6159500"/>
            <a:ext cx="9004300" cy="5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g3887eb0210e_0_22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50900" y="5016500"/>
            <a:ext cx="82677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g3887eb0210e_0_2252"/>
          <p:cNvSpPr txBox="1"/>
          <p:nvPr/>
        </p:nvSpPr>
        <p:spPr>
          <a:xfrm>
            <a:off x="13550900" y="5232400"/>
            <a:ext cx="8331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1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밀도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g3887eb0210e_0_2252"/>
          <p:cNvSpPr txBox="1"/>
          <p:nvPr/>
        </p:nvSpPr>
        <p:spPr>
          <a:xfrm>
            <a:off x="13360400" y="8445500"/>
            <a:ext cx="8699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공간적인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면에서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대여소의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집중도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g3887eb0210e_0_2252"/>
          <p:cNvSpPr txBox="1"/>
          <p:nvPr/>
        </p:nvSpPr>
        <p:spPr>
          <a:xfrm>
            <a:off x="1384300" y="3911600"/>
            <a:ext cx="133095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입력변수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특징을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파악하기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변수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g3887eb0210e_0_2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g3887eb0210e_0_2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g3887eb0210e_0_22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g3887eb0210e_0_2271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4" name="Google Shape;1574;g3887eb0210e_0_22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g3887eb0210e_0_2271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독립변수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상관계수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g3887eb0210e_0_2271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g3887eb0210e_0_2271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8" name="Google Shape;1578;g3887eb0210e_0_22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0500" y="4826000"/>
            <a:ext cx="13830300" cy="66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g3887eb0210e_0_2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g3887eb0210e_0_2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g3887eb0210e_0_22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g3887eb0210e_0_228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7" name="Google Shape;1587;g3887eb0210e_0_22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g3887eb0210e_0_228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g3887eb0210e_0_228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0" name="Google Shape;1590;g3887eb0210e_0_22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9700" y="5156200"/>
            <a:ext cx="16459200" cy="6032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1" name="Google Shape;1591;g3887eb0210e_0_2283"/>
          <p:cNvGraphicFramePr/>
          <p:nvPr/>
        </p:nvGraphicFramePr>
        <p:xfrm>
          <a:off x="18643600" y="59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{16EE3509-2F99-48B0-B63D-E3DD70C57F18}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8A69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2" name="Google Shape;1592;g3887eb0210e_0_2283"/>
          <p:cNvGraphicFramePr/>
          <p:nvPr/>
        </p:nvGraphicFramePr>
        <p:xfrm>
          <a:off x="10782300" y="670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{16EE3509-2F99-48B0-B63D-E3DD70C57F18}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8A69">
                        <a:alpha val="29411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3" name="Google Shape;1593;g3887eb0210e_0_2283"/>
          <p:cNvGraphicFramePr/>
          <p:nvPr/>
        </p:nvGraphicFramePr>
        <p:xfrm>
          <a:off x="18643600" y="599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{16EE3509-2F99-48B0-B63D-E3DD70C57F18}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4" name="Google Shape;1594;g3887eb0210e_0_2283"/>
          <p:cNvGraphicFramePr/>
          <p:nvPr/>
        </p:nvGraphicFramePr>
        <p:xfrm>
          <a:off x="10782300" y="670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{16EE3509-2F99-48B0-B63D-E3DD70C57F18}</a:tableStyleId>
              </a:tblPr>
              <a:tblGrid>
                <a:gridCol w="1632850"/>
              </a:tblGrid>
              <a:tr h="71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45725" marB="45725" marR="91450" marL="91450" anchor="ctr">
                    <a:lnL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0">
                      <a:solidFill>
                        <a:srgbClr val="FC52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95" name="Google Shape;1595;g3887eb0210e_0_228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각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독립변수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상관계수</a:t>
            </a:r>
            <a:r>
              <a:rPr b="0" i="0" lang="ko-KR" sz="33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파악</a:t>
            </a:r>
            <a:endParaRPr b="0" i="0" sz="2933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g3887eb0210e_0_2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g3887eb0210e_0_23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g3887eb0210e_0_23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g3887eb0210e_0_235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컬럼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4" name="Google Shape;1604;g3887eb0210e_0_23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g3887eb0210e_0_235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g3887eb0210e_0_235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g3887eb0210e_0_2355"/>
          <p:cNvSpPr txBox="1"/>
          <p:nvPr/>
        </p:nvSpPr>
        <p:spPr>
          <a:xfrm>
            <a:off x="3733800" y="5854700"/>
            <a:ext cx="16916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950" lIns="0" spcFirstLastPara="1" rIns="0" wrap="square" tIns="749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정규화를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통일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모든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변수의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단위가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다름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엘보우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최적의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개수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엘보우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기법을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찾은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k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값을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기반으로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K-means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 K-means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로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r>
              <a:rPr b="0" i="0" lang="ko-KR" sz="5902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902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g3887eb0210e_0_2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g3887eb0210e_0_23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g3887eb0210e_0_23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g3887eb0210e_0_2366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6" name="Google Shape;1616;g3887eb0210e_0_23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g3887eb0210e_0_2366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g3887eb0210e_0_2366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g3887eb0210e_0_2366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g3887eb0210e_0_23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6200" y="4610100"/>
            <a:ext cx="8978900" cy="72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g3887eb0210e_0_2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g3887eb0210e_0_2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g3887eb0210e_0_23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g3887eb0210e_0_237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9" name="Google Shape;1629;g3887eb0210e_0_23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g3887eb0210e_0_237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g3887eb0210e_0_237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g3887eb0210e_0_2378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g3887eb0210e_0_2378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g3887eb0210e_0_2378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5" name="Google Shape;1635;g3887eb0210e_0_23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611600" y="6400800"/>
            <a:ext cx="5486400" cy="4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g3887eb0210e_0_2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86000" y="6324600"/>
            <a:ext cx="5486400" cy="41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g3887eb0210e_0_23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48800" y="6350000"/>
            <a:ext cx="5486400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g3887eb0210e_0_237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g3887eb0210e_0_2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g3887eb0210e_0_2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g3887eb0210e_0_23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g3887eb0210e_0_239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7" name="Google Shape;1647;g3887eb0210e_0_23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g3887eb0210e_0_239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g3887eb0210e_0_239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g3887eb0210e_0_2395"/>
          <p:cNvSpPr txBox="1"/>
          <p:nvPr/>
        </p:nvSpPr>
        <p:spPr>
          <a:xfrm>
            <a:off x="15367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비활성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g3887eb0210e_0_2395"/>
          <p:cNvSpPr txBox="1"/>
          <p:nvPr/>
        </p:nvSpPr>
        <p:spPr>
          <a:xfrm>
            <a:off x="8750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g3887eb0210e_0_2395"/>
          <p:cNvSpPr txBox="1"/>
          <p:nvPr/>
        </p:nvSpPr>
        <p:spPr>
          <a:xfrm>
            <a:off x="15862300" y="5689600"/>
            <a:ext cx="698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50" lIns="0" spcFirstLastPara="1" rIns="0" wrap="square" tIns="338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6"/>
              <a:buFont typeface="Arial"/>
              <a:buNone/>
            </a:pP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666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66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시간대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3" name="Google Shape;1653;g3887eb0210e_0_2395"/>
          <p:cNvPicPr preferRelativeResize="0"/>
          <p:nvPr/>
        </p:nvPicPr>
        <p:blipFill rotWithShape="1">
          <a:blip r:embed="rId7">
            <a:alphaModFix amt="30000"/>
          </a:blip>
          <a:srcRect b="0" l="0" r="0" t="0"/>
          <a:stretch/>
        </p:blipFill>
        <p:spPr>
          <a:xfrm>
            <a:off x="16611600" y="6400800"/>
            <a:ext cx="5486400" cy="4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g3887eb0210e_0_2395"/>
          <p:cNvPicPr preferRelativeResize="0"/>
          <p:nvPr/>
        </p:nvPicPr>
        <p:blipFill rotWithShape="1">
          <a:blip r:embed="rId8">
            <a:alphaModFix amt="30000"/>
          </a:blip>
          <a:srcRect b="0" l="0" r="0" t="0"/>
          <a:stretch/>
        </p:blipFill>
        <p:spPr>
          <a:xfrm>
            <a:off x="2286000" y="6324600"/>
            <a:ext cx="5486400" cy="41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g3887eb0210e_0_2395"/>
          <p:cNvPicPr preferRelativeResize="0"/>
          <p:nvPr/>
        </p:nvPicPr>
        <p:blipFill rotWithShape="1">
          <a:blip r:embed="rId9">
            <a:alphaModFix amt="30000"/>
          </a:blip>
          <a:srcRect b="0" l="0" r="0" t="0"/>
          <a:stretch/>
        </p:blipFill>
        <p:spPr>
          <a:xfrm>
            <a:off x="9448800" y="6350000"/>
            <a:ext cx="5486400" cy="41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g3887eb0210e_0_2395"/>
          <p:cNvSpPr txBox="1"/>
          <p:nvPr/>
        </p:nvSpPr>
        <p:spPr>
          <a:xfrm>
            <a:off x="6108700" y="7785100"/>
            <a:ext cx="124332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200" lIns="0" spcFirstLastPara="1" rIns="0" wrap="square" tIns="8120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2"/>
              <a:buFont typeface="Arial"/>
              <a:buNone/>
            </a:pP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Calibri"/>
                <a:ea typeface="Calibri"/>
                <a:cs typeface="Calibri"/>
                <a:sym typeface="Calibri"/>
              </a:rPr>
              <a:t>값</a:t>
            </a:r>
            <a:r>
              <a:rPr b="0" i="0" lang="ko-KR" sz="5902" u="none" cap="none" strike="noStrike">
                <a:solidFill>
                  <a:srgbClr val="333333"/>
                </a:solidFill>
                <a:highlight>
                  <a:srgbClr val="FF7853"/>
                </a:highlight>
                <a:latin typeface="Arial"/>
                <a:ea typeface="Arial"/>
                <a:cs typeface="Arial"/>
                <a:sym typeface="Arial"/>
              </a:rPr>
              <a:t> =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g3887eb0210e_0_239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Google Shape;1662;g3887eb0210e_0_2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g3887eb0210e_0_24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g3887eb0210e_0_24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g3887eb0210e_0_2413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6" name="Google Shape;1666;g3887eb0210e_0_24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g3887eb0210e_0_2413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g3887eb0210e_0_2413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g3887eb0210e_0_2413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0" name="Google Shape;1670;g3887eb0210e_0_24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8500" y="4673600"/>
            <a:ext cx="10274299" cy="72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Google Shape;1675;g3887eb0210e_0_2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g3887eb0210e_0_24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g3887eb0210e_0_24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g3887eb0210e_0_2425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9" name="Google Shape;1679;g3887eb0210e_0_24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g3887eb0210e_0_2425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g3887eb0210e_0_2425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g3887eb0210e_0_2425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활성시간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3" name="Google Shape;1683;g3887eb0210e_0_24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3500" y="4724400"/>
            <a:ext cx="82042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g3887eb0210e_0_24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12800" y="6527800"/>
            <a:ext cx="6769100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F0D5"/>
        </a:solidFill>
      </p:bgPr>
    </p:bg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g3887eb0210e_0_2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0" y="1219200"/>
            <a:ext cx="22339301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g3887eb0210e_0_24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0" y="3556000"/>
            <a:ext cx="22339301" cy="923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g3887eb0210e_0_24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28200" y="11658600"/>
            <a:ext cx="14224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g3887eb0210e_0_2438"/>
          <p:cNvSpPr txBox="1"/>
          <p:nvPr/>
        </p:nvSpPr>
        <p:spPr>
          <a:xfrm>
            <a:off x="914400" y="1917700"/>
            <a:ext cx="225426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6250" lIns="0" spcFirstLastPara="1" rIns="0" wrap="square" tIns="6625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17"/>
              <a:buFont typeface="Arial"/>
              <a:buNone/>
            </a:pP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따릉이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수요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불균형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Top1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5217" u="none" cap="none" strike="noStrike">
                <a:solidFill>
                  <a:srgbClr val="456E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5217" u="none" cap="none" strike="noStrike">
                <a:solidFill>
                  <a:srgbClr val="456E2A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3" name="Google Shape;1693;g3887eb0210e_0_24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31400" y="11925300"/>
            <a:ext cx="101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g3887eb0210e_0_2438"/>
          <p:cNvSpPr txBox="1"/>
          <p:nvPr/>
        </p:nvSpPr>
        <p:spPr>
          <a:xfrm>
            <a:off x="10147300" y="11963400"/>
            <a:ext cx="12027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7250" lIns="0" spcFirstLastPara="1" rIns="0" wrap="square" tIns="3725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33"/>
              <a:buFont typeface="Arial"/>
              <a:buNone/>
            </a:pP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사용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merged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g3887eb0210e_0_2438"/>
          <p:cNvSpPr txBox="1"/>
          <p:nvPr/>
        </p:nvSpPr>
        <p:spPr>
          <a:xfrm>
            <a:off x="17691100" y="2616200"/>
            <a:ext cx="5067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825" lIns="0" spcFirstLastPara="1" rIns="0" wrap="square" tIns="33825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3"/>
              <a:buFont typeface="Arial"/>
              <a:buNone/>
            </a:pP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02. 1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(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자치구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ko-KR" sz="2663" u="none" cap="none" strike="noStrike">
                <a:solidFill>
                  <a:srgbClr val="4E7D43"/>
                </a:solidFill>
                <a:latin typeface="Calibri"/>
                <a:ea typeface="Calibri"/>
                <a:cs typeface="Calibri"/>
                <a:sym typeface="Calibri"/>
              </a:rPr>
              <a:t>선별</a:t>
            </a:r>
            <a:r>
              <a:rPr b="0" i="0" lang="ko-KR" sz="2663" u="none" cap="none" strike="noStrike">
                <a:solidFill>
                  <a:srgbClr val="4E7D43"/>
                </a:solidFill>
                <a:latin typeface="Noto Sans"/>
                <a:ea typeface="Noto Sans"/>
                <a:cs typeface="Noto Sans"/>
                <a:sym typeface="Noto Sans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g3887eb0210e_0_2438"/>
          <p:cNvSpPr txBox="1"/>
          <p:nvPr/>
        </p:nvSpPr>
        <p:spPr>
          <a:xfrm>
            <a:off x="1384300" y="3898900"/>
            <a:ext cx="1330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325" lIns="0" spcFirstLastPara="1" rIns="0" wrap="square" tIns="42325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3"/>
              <a:buFont typeface="Arial"/>
              <a:buNone/>
            </a:pPr>
            <a:r>
              <a:rPr b="0" i="0" lang="ko-KR" sz="33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군집화</a:t>
            </a:r>
            <a:r>
              <a:rPr b="0" i="0" lang="ko-KR" sz="2933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b="0" i="0" lang="ko-KR" sz="2933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중간시간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7" name="Google Shape;1697;g3887eb0210e_0_24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3500" y="4724400"/>
            <a:ext cx="81661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g3887eb0210e_0_24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49300" y="6337300"/>
            <a:ext cx="6603999" cy="32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